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32399288" cy="43200638"/>
  <p:notesSz cx="6858000" cy="9144000"/>
  <p:embeddedFontLst>
    <p:embeddedFont>
      <p:font typeface="Calibri" panose="020F0502020204030204" pitchFamily="34" charset="0"/>
      <p:regular r:id="rId4"/>
      <p:bold r:id="rId5"/>
      <p:italic r:id="rId6"/>
      <p:boldItalic r:id="rId7"/>
    </p:embeddedFont>
    <p:embeddedFont>
      <p:font typeface="Montserrat" panose="00000500000000000000" pitchFamily="2" charset="0"/>
      <p:regular r:id="rId8"/>
      <p:bold r:id="rId9"/>
      <p:italic r:id="rId10"/>
      <p:boldItalic r:id="rId11"/>
    </p:embeddedFont>
    <p:embeddedFont>
      <p:font typeface="Arial Black" panose="020B0A04020102020204" pitchFamily="34" charset="0"/>
      <p:bold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hMfl/81S4LyL1S3iN9htELCsR7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12"/>
    <p:restoredTop sz="94651"/>
  </p:normalViewPr>
  <p:slideViewPr>
    <p:cSldViewPr snapToGrid="0" snapToObjects="1">
      <p:cViewPr varScale="1">
        <p:scale>
          <a:sx n="17" d="100"/>
          <a:sy n="17" d="100"/>
        </p:scale>
        <p:origin x="26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429947" y="7070108"/>
            <a:ext cx="27539394" cy="1504022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1259"/>
              <a:buFont typeface="Calibri"/>
              <a:buNone/>
              <a:defRPr sz="2125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4049911" y="22690338"/>
            <a:ext cx="24299466" cy="104301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3543"/>
              </a:spcBef>
              <a:spcAft>
                <a:spcPts val="0"/>
              </a:spcAft>
              <a:buClr>
                <a:schemeClr val="dk1"/>
              </a:buClr>
              <a:buSzPts val="8504"/>
              <a:buNone/>
              <a:defRPr sz="8504"/>
            </a:lvl1pPr>
            <a:lvl2pPr lvl="1" algn="ctr">
              <a:lnSpc>
                <a:spcPct val="90000"/>
              </a:lnSpc>
              <a:spcBef>
                <a:spcPts val="1772"/>
              </a:spcBef>
              <a:spcAft>
                <a:spcPts val="0"/>
              </a:spcAft>
              <a:buClr>
                <a:schemeClr val="dk1"/>
              </a:buClr>
              <a:buSzPts val="7086"/>
              <a:buNone/>
              <a:defRPr sz="7086"/>
            </a:lvl2pPr>
            <a:lvl3pPr lvl="2" algn="ctr">
              <a:lnSpc>
                <a:spcPct val="90000"/>
              </a:lnSpc>
              <a:spcBef>
                <a:spcPts val="1772"/>
              </a:spcBef>
              <a:spcAft>
                <a:spcPts val="0"/>
              </a:spcAft>
              <a:buClr>
                <a:schemeClr val="dk1"/>
              </a:buClr>
              <a:buSzPts val="6378"/>
              <a:buNone/>
              <a:defRPr sz="6378"/>
            </a:lvl3pPr>
            <a:lvl4pPr lvl="3" algn="ctr">
              <a:lnSpc>
                <a:spcPct val="90000"/>
              </a:lnSpc>
              <a:spcBef>
                <a:spcPts val="1772"/>
              </a:spcBef>
              <a:spcAft>
                <a:spcPts val="0"/>
              </a:spcAft>
              <a:buClr>
                <a:schemeClr val="dk1"/>
              </a:buClr>
              <a:buSzPts val="5669"/>
              <a:buNone/>
              <a:defRPr sz="5669"/>
            </a:lvl4pPr>
            <a:lvl5pPr lvl="4" algn="ctr">
              <a:lnSpc>
                <a:spcPct val="90000"/>
              </a:lnSpc>
              <a:spcBef>
                <a:spcPts val="1772"/>
              </a:spcBef>
              <a:spcAft>
                <a:spcPts val="0"/>
              </a:spcAft>
              <a:buClr>
                <a:schemeClr val="dk1"/>
              </a:buClr>
              <a:buSzPts val="5669"/>
              <a:buNone/>
              <a:defRPr sz="5669"/>
            </a:lvl5pPr>
            <a:lvl6pPr lvl="5" algn="ctr">
              <a:lnSpc>
                <a:spcPct val="90000"/>
              </a:lnSpc>
              <a:spcBef>
                <a:spcPts val="1772"/>
              </a:spcBef>
              <a:spcAft>
                <a:spcPts val="0"/>
              </a:spcAft>
              <a:buClr>
                <a:schemeClr val="dk1"/>
              </a:buClr>
              <a:buSzPts val="5669"/>
              <a:buNone/>
              <a:defRPr sz="5669"/>
            </a:lvl6pPr>
            <a:lvl7pPr lvl="6" algn="ctr">
              <a:lnSpc>
                <a:spcPct val="90000"/>
              </a:lnSpc>
              <a:spcBef>
                <a:spcPts val="1772"/>
              </a:spcBef>
              <a:spcAft>
                <a:spcPts val="0"/>
              </a:spcAft>
              <a:buClr>
                <a:schemeClr val="dk1"/>
              </a:buClr>
              <a:buSzPts val="5669"/>
              <a:buNone/>
              <a:defRPr sz="5669"/>
            </a:lvl7pPr>
            <a:lvl8pPr lvl="7" algn="ctr">
              <a:lnSpc>
                <a:spcPct val="90000"/>
              </a:lnSpc>
              <a:spcBef>
                <a:spcPts val="1772"/>
              </a:spcBef>
              <a:spcAft>
                <a:spcPts val="0"/>
              </a:spcAft>
              <a:buClr>
                <a:schemeClr val="dk1"/>
              </a:buClr>
              <a:buSzPts val="5669"/>
              <a:buNone/>
              <a:defRPr sz="5669"/>
            </a:lvl8pPr>
            <a:lvl9pPr lvl="8" algn="ctr">
              <a:lnSpc>
                <a:spcPct val="90000"/>
              </a:lnSpc>
              <a:spcBef>
                <a:spcPts val="1772"/>
              </a:spcBef>
              <a:spcAft>
                <a:spcPts val="0"/>
              </a:spcAft>
              <a:buClr>
                <a:schemeClr val="dk1"/>
              </a:buClr>
              <a:buSzPts val="5669"/>
              <a:buNone/>
              <a:defRPr sz="5669"/>
            </a:lvl9pPr>
          </a:lstStyle>
          <a:p>
            <a:endParaRPr/>
          </a:p>
        </p:txBody>
      </p:sp>
      <p:sp>
        <p:nvSpPr>
          <p:cNvPr id="14" name="Google Shape;14;p3"/>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8373517" y="17112259"/>
            <a:ext cx="36610545" cy="6986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5801170" y="10328657"/>
            <a:ext cx="36610545" cy="205532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2210578" y="10770172"/>
            <a:ext cx="27944386" cy="179702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1259"/>
              <a:buFont typeface="Calibri"/>
              <a:buNone/>
              <a:defRPr sz="2125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2210578" y="28910441"/>
            <a:ext cx="27944386" cy="945013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543"/>
              </a:spcBef>
              <a:spcAft>
                <a:spcPts val="0"/>
              </a:spcAft>
              <a:buClr>
                <a:schemeClr val="dk1"/>
              </a:buClr>
              <a:buSzPts val="8504"/>
              <a:buNone/>
              <a:defRPr sz="8504">
                <a:solidFill>
                  <a:schemeClr val="dk1"/>
                </a:solidFill>
              </a:defRPr>
            </a:lvl1pPr>
            <a:lvl2pPr marL="914400" lvl="1" indent="-228600" algn="l">
              <a:lnSpc>
                <a:spcPct val="90000"/>
              </a:lnSpc>
              <a:spcBef>
                <a:spcPts val="1772"/>
              </a:spcBef>
              <a:spcAft>
                <a:spcPts val="0"/>
              </a:spcAft>
              <a:buClr>
                <a:srgbClr val="888888"/>
              </a:buClr>
              <a:buSzPts val="7086"/>
              <a:buNone/>
              <a:defRPr sz="7086">
                <a:solidFill>
                  <a:srgbClr val="888888"/>
                </a:solidFill>
              </a:defRPr>
            </a:lvl2pPr>
            <a:lvl3pPr marL="1371600" lvl="2" indent="-228600" algn="l">
              <a:lnSpc>
                <a:spcPct val="90000"/>
              </a:lnSpc>
              <a:spcBef>
                <a:spcPts val="1772"/>
              </a:spcBef>
              <a:spcAft>
                <a:spcPts val="0"/>
              </a:spcAft>
              <a:buClr>
                <a:srgbClr val="888888"/>
              </a:buClr>
              <a:buSzPts val="6378"/>
              <a:buNone/>
              <a:defRPr sz="6378">
                <a:solidFill>
                  <a:srgbClr val="888888"/>
                </a:solidFill>
              </a:defRPr>
            </a:lvl3pPr>
            <a:lvl4pPr marL="1828800" lvl="3" indent="-228600" algn="l">
              <a:lnSpc>
                <a:spcPct val="90000"/>
              </a:lnSpc>
              <a:spcBef>
                <a:spcPts val="1772"/>
              </a:spcBef>
              <a:spcAft>
                <a:spcPts val="0"/>
              </a:spcAft>
              <a:buClr>
                <a:srgbClr val="888888"/>
              </a:buClr>
              <a:buSzPts val="5669"/>
              <a:buNone/>
              <a:defRPr sz="5669">
                <a:solidFill>
                  <a:srgbClr val="888888"/>
                </a:solidFill>
              </a:defRPr>
            </a:lvl4pPr>
            <a:lvl5pPr marL="2286000" lvl="4" indent="-228600" algn="l">
              <a:lnSpc>
                <a:spcPct val="90000"/>
              </a:lnSpc>
              <a:spcBef>
                <a:spcPts val="1772"/>
              </a:spcBef>
              <a:spcAft>
                <a:spcPts val="0"/>
              </a:spcAft>
              <a:buClr>
                <a:srgbClr val="888888"/>
              </a:buClr>
              <a:buSzPts val="5669"/>
              <a:buNone/>
              <a:defRPr sz="5669">
                <a:solidFill>
                  <a:srgbClr val="888888"/>
                </a:solidFill>
              </a:defRPr>
            </a:lvl5pPr>
            <a:lvl6pPr marL="2743200" lvl="5" indent="-228600" algn="l">
              <a:lnSpc>
                <a:spcPct val="90000"/>
              </a:lnSpc>
              <a:spcBef>
                <a:spcPts val="1772"/>
              </a:spcBef>
              <a:spcAft>
                <a:spcPts val="0"/>
              </a:spcAft>
              <a:buClr>
                <a:srgbClr val="888888"/>
              </a:buClr>
              <a:buSzPts val="5669"/>
              <a:buNone/>
              <a:defRPr sz="5669">
                <a:solidFill>
                  <a:srgbClr val="888888"/>
                </a:solidFill>
              </a:defRPr>
            </a:lvl6pPr>
            <a:lvl7pPr marL="3200400" lvl="6" indent="-228600" algn="l">
              <a:lnSpc>
                <a:spcPct val="90000"/>
              </a:lnSpc>
              <a:spcBef>
                <a:spcPts val="1772"/>
              </a:spcBef>
              <a:spcAft>
                <a:spcPts val="0"/>
              </a:spcAft>
              <a:buClr>
                <a:srgbClr val="888888"/>
              </a:buClr>
              <a:buSzPts val="5669"/>
              <a:buNone/>
              <a:defRPr sz="5669">
                <a:solidFill>
                  <a:srgbClr val="888888"/>
                </a:solidFill>
              </a:defRPr>
            </a:lvl7pPr>
            <a:lvl8pPr marL="3657600" lvl="7" indent="-228600" algn="l">
              <a:lnSpc>
                <a:spcPct val="90000"/>
              </a:lnSpc>
              <a:spcBef>
                <a:spcPts val="1772"/>
              </a:spcBef>
              <a:spcAft>
                <a:spcPts val="0"/>
              </a:spcAft>
              <a:buClr>
                <a:srgbClr val="888888"/>
              </a:buClr>
              <a:buSzPts val="5669"/>
              <a:buNone/>
              <a:defRPr sz="5669">
                <a:solidFill>
                  <a:srgbClr val="888888"/>
                </a:solidFill>
              </a:defRPr>
            </a:lvl8pPr>
            <a:lvl9pPr marL="4114800" lvl="8" indent="-228600" algn="l">
              <a:lnSpc>
                <a:spcPct val="90000"/>
              </a:lnSpc>
              <a:spcBef>
                <a:spcPts val="1772"/>
              </a:spcBef>
              <a:spcAft>
                <a:spcPts val="0"/>
              </a:spcAft>
              <a:buClr>
                <a:srgbClr val="888888"/>
              </a:buClr>
              <a:buSzPts val="5669"/>
              <a:buNone/>
              <a:defRPr sz="5669">
                <a:solidFill>
                  <a:srgbClr val="888888"/>
                </a:solidFill>
              </a:defRPr>
            </a:lvl9pPr>
          </a:lstStyle>
          <a:p>
            <a:endParaRPr/>
          </a:p>
        </p:txBody>
      </p:sp>
      <p:sp>
        <p:nvSpPr>
          <p:cNvPr id="26" name="Google Shape;26;p5"/>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227451" y="2300044"/>
            <a:ext cx="27944386"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2227451" y="11500170"/>
            <a:ext cx="13769697" cy="274104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16402141" y="11500170"/>
            <a:ext cx="13769697" cy="274104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2231671" y="2300044"/>
            <a:ext cx="27944386"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2231675" y="10590160"/>
            <a:ext cx="13706416" cy="519007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543"/>
              </a:spcBef>
              <a:spcAft>
                <a:spcPts val="0"/>
              </a:spcAft>
              <a:buClr>
                <a:schemeClr val="dk1"/>
              </a:buClr>
              <a:buSzPts val="8504"/>
              <a:buNone/>
              <a:defRPr sz="8504" b="1"/>
            </a:lvl1pPr>
            <a:lvl2pPr marL="914400" lvl="1" indent="-228600" algn="l">
              <a:lnSpc>
                <a:spcPct val="90000"/>
              </a:lnSpc>
              <a:spcBef>
                <a:spcPts val="1772"/>
              </a:spcBef>
              <a:spcAft>
                <a:spcPts val="0"/>
              </a:spcAft>
              <a:buClr>
                <a:schemeClr val="dk1"/>
              </a:buClr>
              <a:buSzPts val="7086"/>
              <a:buNone/>
              <a:defRPr sz="7086" b="1"/>
            </a:lvl2pPr>
            <a:lvl3pPr marL="1371600" lvl="2" indent="-228600" algn="l">
              <a:lnSpc>
                <a:spcPct val="90000"/>
              </a:lnSpc>
              <a:spcBef>
                <a:spcPts val="1772"/>
              </a:spcBef>
              <a:spcAft>
                <a:spcPts val="0"/>
              </a:spcAft>
              <a:buClr>
                <a:schemeClr val="dk1"/>
              </a:buClr>
              <a:buSzPts val="6378"/>
              <a:buNone/>
              <a:defRPr sz="6378" b="1"/>
            </a:lvl3pPr>
            <a:lvl4pPr marL="1828800" lvl="3" indent="-228600" algn="l">
              <a:lnSpc>
                <a:spcPct val="90000"/>
              </a:lnSpc>
              <a:spcBef>
                <a:spcPts val="1772"/>
              </a:spcBef>
              <a:spcAft>
                <a:spcPts val="0"/>
              </a:spcAft>
              <a:buClr>
                <a:schemeClr val="dk1"/>
              </a:buClr>
              <a:buSzPts val="5669"/>
              <a:buNone/>
              <a:defRPr sz="5669" b="1"/>
            </a:lvl4pPr>
            <a:lvl5pPr marL="2286000" lvl="4" indent="-228600" algn="l">
              <a:lnSpc>
                <a:spcPct val="90000"/>
              </a:lnSpc>
              <a:spcBef>
                <a:spcPts val="1772"/>
              </a:spcBef>
              <a:spcAft>
                <a:spcPts val="0"/>
              </a:spcAft>
              <a:buClr>
                <a:schemeClr val="dk1"/>
              </a:buClr>
              <a:buSzPts val="5669"/>
              <a:buNone/>
              <a:defRPr sz="5669" b="1"/>
            </a:lvl5pPr>
            <a:lvl6pPr marL="2743200" lvl="5" indent="-228600" algn="l">
              <a:lnSpc>
                <a:spcPct val="90000"/>
              </a:lnSpc>
              <a:spcBef>
                <a:spcPts val="1772"/>
              </a:spcBef>
              <a:spcAft>
                <a:spcPts val="0"/>
              </a:spcAft>
              <a:buClr>
                <a:schemeClr val="dk1"/>
              </a:buClr>
              <a:buSzPts val="5669"/>
              <a:buNone/>
              <a:defRPr sz="5669" b="1"/>
            </a:lvl6pPr>
            <a:lvl7pPr marL="3200400" lvl="6" indent="-228600" algn="l">
              <a:lnSpc>
                <a:spcPct val="90000"/>
              </a:lnSpc>
              <a:spcBef>
                <a:spcPts val="1772"/>
              </a:spcBef>
              <a:spcAft>
                <a:spcPts val="0"/>
              </a:spcAft>
              <a:buClr>
                <a:schemeClr val="dk1"/>
              </a:buClr>
              <a:buSzPts val="5669"/>
              <a:buNone/>
              <a:defRPr sz="5669" b="1"/>
            </a:lvl7pPr>
            <a:lvl8pPr marL="3657600" lvl="7" indent="-228600" algn="l">
              <a:lnSpc>
                <a:spcPct val="90000"/>
              </a:lnSpc>
              <a:spcBef>
                <a:spcPts val="1772"/>
              </a:spcBef>
              <a:spcAft>
                <a:spcPts val="0"/>
              </a:spcAft>
              <a:buClr>
                <a:schemeClr val="dk1"/>
              </a:buClr>
              <a:buSzPts val="5669"/>
              <a:buNone/>
              <a:defRPr sz="5669" b="1"/>
            </a:lvl8pPr>
            <a:lvl9pPr marL="4114800" lvl="8" indent="-228600" algn="l">
              <a:lnSpc>
                <a:spcPct val="90000"/>
              </a:lnSpc>
              <a:spcBef>
                <a:spcPts val="1772"/>
              </a:spcBef>
              <a:spcAft>
                <a:spcPts val="0"/>
              </a:spcAft>
              <a:buClr>
                <a:schemeClr val="dk1"/>
              </a:buClr>
              <a:buSzPts val="5669"/>
              <a:buNone/>
              <a:defRPr sz="5669" b="1"/>
            </a:lvl9pPr>
          </a:lstStyle>
          <a:p>
            <a:endParaRPr/>
          </a:p>
        </p:txBody>
      </p:sp>
      <p:sp>
        <p:nvSpPr>
          <p:cNvPr id="39" name="Google Shape;39;p7"/>
          <p:cNvSpPr txBox="1">
            <a:spLocks noGrp="1"/>
          </p:cNvSpPr>
          <p:nvPr>
            <p:ph type="body" idx="2"/>
          </p:nvPr>
        </p:nvSpPr>
        <p:spPr>
          <a:xfrm>
            <a:off x="2231675" y="15780233"/>
            <a:ext cx="13706416" cy="23210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16402142" y="10590160"/>
            <a:ext cx="13773917" cy="519007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543"/>
              </a:spcBef>
              <a:spcAft>
                <a:spcPts val="0"/>
              </a:spcAft>
              <a:buClr>
                <a:schemeClr val="dk1"/>
              </a:buClr>
              <a:buSzPts val="8504"/>
              <a:buNone/>
              <a:defRPr sz="8504" b="1"/>
            </a:lvl1pPr>
            <a:lvl2pPr marL="914400" lvl="1" indent="-228600" algn="l">
              <a:lnSpc>
                <a:spcPct val="90000"/>
              </a:lnSpc>
              <a:spcBef>
                <a:spcPts val="1772"/>
              </a:spcBef>
              <a:spcAft>
                <a:spcPts val="0"/>
              </a:spcAft>
              <a:buClr>
                <a:schemeClr val="dk1"/>
              </a:buClr>
              <a:buSzPts val="7086"/>
              <a:buNone/>
              <a:defRPr sz="7086" b="1"/>
            </a:lvl2pPr>
            <a:lvl3pPr marL="1371600" lvl="2" indent="-228600" algn="l">
              <a:lnSpc>
                <a:spcPct val="90000"/>
              </a:lnSpc>
              <a:spcBef>
                <a:spcPts val="1772"/>
              </a:spcBef>
              <a:spcAft>
                <a:spcPts val="0"/>
              </a:spcAft>
              <a:buClr>
                <a:schemeClr val="dk1"/>
              </a:buClr>
              <a:buSzPts val="6378"/>
              <a:buNone/>
              <a:defRPr sz="6378" b="1"/>
            </a:lvl3pPr>
            <a:lvl4pPr marL="1828800" lvl="3" indent="-228600" algn="l">
              <a:lnSpc>
                <a:spcPct val="90000"/>
              </a:lnSpc>
              <a:spcBef>
                <a:spcPts val="1772"/>
              </a:spcBef>
              <a:spcAft>
                <a:spcPts val="0"/>
              </a:spcAft>
              <a:buClr>
                <a:schemeClr val="dk1"/>
              </a:buClr>
              <a:buSzPts val="5669"/>
              <a:buNone/>
              <a:defRPr sz="5669" b="1"/>
            </a:lvl4pPr>
            <a:lvl5pPr marL="2286000" lvl="4" indent="-228600" algn="l">
              <a:lnSpc>
                <a:spcPct val="90000"/>
              </a:lnSpc>
              <a:spcBef>
                <a:spcPts val="1772"/>
              </a:spcBef>
              <a:spcAft>
                <a:spcPts val="0"/>
              </a:spcAft>
              <a:buClr>
                <a:schemeClr val="dk1"/>
              </a:buClr>
              <a:buSzPts val="5669"/>
              <a:buNone/>
              <a:defRPr sz="5669" b="1"/>
            </a:lvl5pPr>
            <a:lvl6pPr marL="2743200" lvl="5" indent="-228600" algn="l">
              <a:lnSpc>
                <a:spcPct val="90000"/>
              </a:lnSpc>
              <a:spcBef>
                <a:spcPts val="1772"/>
              </a:spcBef>
              <a:spcAft>
                <a:spcPts val="0"/>
              </a:spcAft>
              <a:buClr>
                <a:schemeClr val="dk1"/>
              </a:buClr>
              <a:buSzPts val="5669"/>
              <a:buNone/>
              <a:defRPr sz="5669" b="1"/>
            </a:lvl6pPr>
            <a:lvl7pPr marL="3200400" lvl="6" indent="-228600" algn="l">
              <a:lnSpc>
                <a:spcPct val="90000"/>
              </a:lnSpc>
              <a:spcBef>
                <a:spcPts val="1772"/>
              </a:spcBef>
              <a:spcAft>
                <a:spcPts val="0"/>
              </a:spcAft>
              <a:buClr>
                <a:schemeClr val="dk1"/>
              </a:buClr>
              <a:buSzPts val="5669"/>
              <a:buNone/>
              <a:defRPr sz="5669" b="1"/>
            </a:lvl7pPr>
            <a:lvl8pPr marL="3657600" lvl="7" indent="-228600" algn="l">
              <a:lnSpc>
                <a:spcPct val="90000"/>
              </a:lnSpc>
              <a:spcBef>
                <a:spcPts val="1772"/>
              </a:spcBef>
              <a:spcAft>
                <a:spcPts val="0"/>
              </a:spcAft>
              <a:buClr>
                <a:schemeClr val="dk1"/>
              </a:buClr>
              <a:buSzPts val="5669"/>
              <a:buNone/>
              <a:defRPr sz="5669" b="1"/>
            </a:lvl8pPr>
            <a:lvl9pPr marL="4114800" lvl="8" indent="-228600" algn="l">
              <a:lnSpc>
                <a:spcPct val="90000"/>
              </a:lnSpc>
              <a:spcBef>
                <a:spcPts val="1772"/>
              </a:spcBef>
              <a:spcAft>
                <a:spcPts val="0"/>
              </a:spcAft>
              <a:buClr>
                <a:schemeClr val="dk1"/>
              </a:buClr>
              <a:buSzPts val="5669"/>
              <a:buNone/>
              <a:defRPr sz="5669" b="1"/>
            </a:lvl9pPr>
          </a:lstStyle>
          <a:p>
            <a:endParaRPr/>
          </a:p>
        </p:txBody>
      </p:sp>
      <p:sp>
        <p:nvSpPr>
          <p:cNvPr id="41" name="Google Shape;41;p7"/>
          <p:cNvSpPr txBox="1">
            <a:spLocks noGrp="1"/>
          </p:cNvSpPr>
          <p:nvPr>
            <p:ph type="body" idx="4"/>
          </p:nvPr>
        </p:nvSpPr>
        <p:spPr>
          <a:xfrm>
            <a:off x="16402142" y="15780233"/>
            <a:ext cx="13773917" cy="23210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2227451" y="2300044"/>
            <a:ext cx="27944386"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2231671" y="2880042"/>
            <a:ext cx="10449614" cy="100801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1338"/>
              <a:buFont typeface="Calibri"/>
              <a:buNone/>
              <a:defRPr sz="1133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13773917" y="6220102"/>
            <a:ext cx="16402140" cy="30700453"/>
          </a:xfrm>
          <a:prstGeom prst="rect">
            <a:avLst/>
          </a:prstGeom>
          <a:noFill/>
          <a:ln>
            <a:noFill/>
          </a:ln>
        </p:spPr>
        <p:txBody>
          <a:bodyPr spcFirstLastPara="1" wrap="square" lIns="91425" tIns="45700" rIns="91425" bIns="45700" anchor="t" anchorCtr="0">
            <a:normAutofit/>
          </a:bodyPr>
          <a:lstStyle>
            <a:lvl1pPr marL="457200" lvl="0" indent="-948563" algn="l">
              <a:lnSpc>
                <a:spcPct val="90000"/>
              </a:lnSpc>
              <a:spcBef>
                <a:spcPts val="3543"/>
              </a:spcBef>
              <a:spcAft>
                <a:spcPts val="0"/>
              </a:spcAft>
              <a:buClr>
                <a:schemeClr val="dk1"/>
              </a:buClr>
              <a:buSzPts val="11338"/>
              <a:buChar char="•"/>
              <a:defRPr sz="11338"/>
            </a:lvl1pPr>
            <a:lvl2pPr marL="914400" lvl="1" indent="-858583" algn="l">
              <a:lnSpc>
                <a:spcPct val="90000"/>
              </a:lnSpc>
              <a:spcBef>
                <a:spcPts val="1772"/>
              </a:spcBef>
              <a:spcAft>
                <a:spcPts val="0"/>
              </a:spcAft>
              <a:buClr>
                <a:schemeClr val="dk1"/>
              </a:buClr>
              <a:buSzPts val="9921"/>
              <a:buChar char="•"/>
              <a:defRPr sz="9921"/>
            </a:lvl2pPr>
            <a:lvl3pPr marL="1371600" lvl="2" indent="-768604" algn="l">
              <a:lnSpc>
                <a:spcPct val="90000"/>
              </a:lnSpc>
              <a:spcBef>
                <a:spcPts val="1772"/>
              </a:spcBef>
              <a:spcAft>
                <a:spcPts val="0"/>
              </a:spcAft>
              <a:buClr>
                <a:schemeClr val="dk1"/>
              </a:buClr>
              <a:buSzPts val="8504"/>
              <a:buChar char="•"/>
              <a:defRPr sz="8504"/>
            </a:lvl3pPr>
            <a:lvl4pPr marL="1828800" lvl="3" indent="-678561" algn="l">
              <a:lnSpc>
                <a:spcPct val="90000"/>
              </a:lnSpc>
              <a:spcBef>
                <a:spcPts val="1772"/>
              </a:spcBef>
              <a:spcAft>
                <a:spcPts val="0"/>
              </a:spcAft>
              <a:buClr>
                <a:schemeClr val="dk1"/>
              </a:buClr>
              <a:buSzPts val="7086"/>
              <a:buChar char="•"/>
              <a:defRPr sz="7086"/>
            </a:lvl4pPr>
            <a:lvl5pPr marL="2286000" lvl="4" indent="-678561" algn="l">
              <a:lnSpc>
                <a:spcPct val="90000"/>
              </a:lnSpc>
              <a:spcBef>
                <a:spcPts val="1772"/>
              </a:spcBef>
              <a:spcAft>
                <a:spcPts val="0"/>
              </a:spcAft>
              <a:buClr>
                <a:schemeClr val="dk1"/>
              </a:buClr>
              <a:buSzPts val="7086"/>
              <a:buChar char="•"/>
              <a:defRPr sz="7086"/>
            </a:lvl5pPr>
            <a:lvl6pPr marL="2743200" lvl="5" indent="-678560" algn="l">
              <a:lnSpc>
                <a:spcPct val="90000"/>
              </a:lnSpc>
              <a:spcBef>
                <a:spcPts val="1772"/>
              </a:spcBef>
              <a:spcAft>
                <a:spcPts val="0"/>
              </a:spcAft>
              <a:buClr>
                <a:schemeClr val="dk1"/>
              </a:buClr>
              <a:buSzPts val="7086"/>
              <a:buChar char="•"/>
              <a:defRPr sz="7086"/>
            </a:lvl6pPr>
            <a:lvl7pPr marL="3200400" lvl="6" indent="-678560" algn="l">
              <a:lnSpc>
                <a:spcPct val="90000"/>
              </a:lnSpc>
              <a:spcBef>
                <a:spcPts val="1772"/>
              </a:spcBef>
              <a:spcAft>
                <a:spcPts val="0"/>
              </a:spcAft>
              <a:buClr>
                <a:schemeClr val="dk1"/>
              </a:buClr>
              <a:buSzPts val="7086"/>
              <a:buChar char="•"/>
              <a:defRPr sz="7086"/>
            </a:lvl7pPr>
            <a:lvl8pPr marL="3657600" lvl="7" indent="-678560" algn="l">
              <a:lnSpc>
                <a:spcPct val="90000"/>
              </a:lnSpc>
              <a:spcBef>
                <a:spcPts val="1772"/>
              </a:spcBef>
              <a:spcAft>
                <a:spcPts val="0"/>
              </a:spcAft>
              <a:buClr>
                <a:schemeClr val="dk1"/>
              </a:buClr>
              <a:buSzPts val="7086"/>
              <a:buChar char="•"/>
              <a:defRPr sz="7086"/>
            </a:lvl8pPr>
            <a:lvl9pPr marL="4114800" lvl="8" indent="-678560" algn="l">
              <a:lnSpc>
                <a:spcPct val="90000"/>
              </a:lnSpc>
              <a:spcBef>
                <a:spcPts val="1772"/>
              </a:spcBef>
              <a:spcAft>
                <a:spcPts val="0"/>
              </a:spcAft>
              <a:buClr>
                <a:schemeClr val="dk1"/>
              </a:buClr>
              <a:buSzPts val="7086"/>
              <a:buChar char="•"/>
              <a:defRPr sz="7086"/>
            </a:lvl9pPr>
          </a:lstStyle>
          <a:p>
            <a:endParaRPr/>
          </a:p>
        </p:txBody>
      </p:sp>
      <p:sp>
        <p:nvSpPr>
          <p:cNvPr id="57" name="Google Shape;57;p10"/>
          <p:cNvSpPr txBox="1">
            <a:spLocks noGrp="1"/>
          </p:cNvSpPr>
          <p:nvPr>
            <p:ph type="body" idx="2"/>
          </p:nvPr>
        </p:nvSpPr>
        <p:spPr>
          <a:xfrm>
            <a:off x="2231671" y="12960191"/>
            <a:ext cx="10449614" cy="240103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543"/>
              </a:spcBef>
              <a:spcAft>
                <a:spcPts val="0"/>
              </a:spcAft>
              <a:buClr>
                <a:schemeClr val="dk1"/>
              </a:buClr>
              <a:buSzPts val="5669"/>
              <a:buNone/>
              <a:defRPr sz="5669"/>
            </a:lvl1pPr>
            <a:lvl2pPr marL="914400" lvl="1" indent="-228600" algn="l">
              <a:lnSpc>
                <a:spcPct val="90000"/>
              </a:lnSpc>
              <a:spcBef>
                <a:spcPts val="1772"/>
              </a:spcBef>
              <a:spcAft>
                <a:spcPts val="0"/>
              </a:spcAft>
              <a:buClr>
                <a:schemeClr val="dk1"/>
              </a:buClr>
              <a:buSzPts val="4960"/>
              <a:buNone/>
              <a:defRPr sz="4960"/>
            </a:lvl2pPr>
            <a:lvl3pPr marL="1371600" lvl="2" indent="-228600" algn="l">
              <a:lnSpc>
                <a:spcPct val="90000"/>
              </a:lnSpc>
              <a:spcBef>
                <a:spcPts val="1772"/>
              </a:spcBef>
              <a:spcAft>
                <a:spcPts val="0"/>
              </a:spcAft>
              <a:buClr>
                <a:schemeClr val="dk1"/>
              </a:buClr>
              <a:buSzPts val="4252"/>
              <a:buNone/>
              <a:defRPr sz="4252"/>
            </a:lvl3pPr>
            <a:lvl4pPr marL="1828800" lvl="3" indent="-228600" algn="l">
              <a:lnSpc>
                <a:spcPct val="90000"/>
              </a:lnSpc>
              <a:spcBef>
                <a:spcPts val="1772"/>
              </a:spcBef>
              <a:spcAft>
                <a:spcPts val="0"/>
              </a:spcAft>
              <a:buClr>
                <a:schemeClr val="dk1"/>
              </a:buClr>
              <a:buSzPts val="3543"/>
              <a:buNone/>
              <a:defRPr sz="3543"/>
            </a:lvl4pPr>
            <a:lvl5pPr marL="2286000" lvl="4" indent="-228600" algn="l">
              <a:lnSpc>
                <a:spcPct val="90000"/>
              </a:lnSpc>
              <a:spcBef>
                <a:spcPts val="1772"/>
              </a:spcBef>
              <a:spcAft>
                <a:spcPts val="0"/>
              </a:spcAft>
              <a:buClr>
                <a:schemeClr val="dk1"/>
              </a:buClr>
              <a:buSzPts val="3543"/>
              <a:buNone/>
              <a:defRPr sz="3543"/>
            </a:lvl5pPr>
            <a:lvl6pPr marL="2743200" lvl="5" indent="-228600" algn="l">
              <a:lnSpc>
                <a:spcPct val="90000"/>
              </a:lnSpc>
              <a:spcBef>
                <a:spcPts val="1772"/>
              </a:spcBef>
              <a:spcAft>
                <a:spcPts val="0"/>
              </a:spcAft>
              <a:buClr>
                <a:schemeClr val="dk1"/>
              </a:buClr>
              <a:buSzPts val="3543"/>
              <a:buNone/>
              <a:defRPr sz="3543"/>
            </a:lvl6pPr>
            <a:lvl7pPr marL="3200400" lvl="6" indent="-228600" algn="l">
              <a:lnSpc>
                <a:spcPct val="90000"/>
              </a:lnSpc>
              <a:spcBef>
                <a:spcPts val="1772"/>
              </a:spcBef>
              <a:spcAft>
                <a:spcPts val="0"/>
              </a:spcAft>
              <a:buClr>
                <a:schemeClr val="dk1"/>
              </a:buClr>
              <a:buSzPts val="3543"/>
              <a:buNone/>
              <a:defRPr sz="3543"/>
            </a:lvl7pPr>
            <a:lvl8pPr marL="3657600" lvl="7" indent="-228600" algn="l">
              <a:lnSpc>
                <a:spcPct val="90000"/>
              </a:lnSpc>
              <a:spcBef>
                <a:spcPts val="1772"/>
              </a:spcBef>
              <a:spcAft>
                <a:spcPts val="0"/>
              </a:spcAft>
              <a:buClr>
                <a:schemeClr val="dk1"/>
              </a:buClr>
              <a:buSzPts val="3543"/>
              <a:buNone/>
              <a:defRPr sz="3543"/>
            </a:lvl8pPr>
            <a:lvl9pPr marL="4114800" lvl="8" indent="-228600" algn="l">
              <a:lnSpc>
                <a:spcPct val="90000"/>
              </a:lnSpc>
              <a:spcBef>
                <a:spcPts val="1772"/>
              </a:spcBef>
              <a:spcAft>
                <a:spcPts val="0"/>
              </a:spcAft>
              <a:buClr>
                <a:schemeClr val="dk1"/>
              </a:buClr>
              <a:buSzPts val="3543"/>
              <a:buNone/>
              <a:defRPr sz="3543"/>
            </a:lvl9pPr>
          </a:lstStyle>
          <a:p>
            <a:endParaRPr/>
          </a:p>
        </p:txBody>
      </p:sp>
      <p:sp>
        <p:nvSpPr>
          <p:cNvPr id="58" name="Google Shape;58;p10"/>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2231671" y="2880042"/>
            <a:ext cx="10449614" cy="100801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1338"/>
              <a:buFont typeface="Calibri"/>
              <a:buNone/>
              <a:defRPr sz="1133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13773917" y="6220102"/>
            <a:ext cx="16402140" cy="3070045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3543"/>
              </a:spcBef>
              <a:spcAft>
                <a:spcPts val="0"/>
              </a:spcAft>
              <a:buClr>
                <a:schemeClr val="dk1"/>
              </a:buClr>
              <a:buSzPts val="11338"/>
              <a:buFont typeface="Arial"/>
              <a:buNone/>
              <a:defRPr sz="11338" b="0" i="0" u="none" strike="noStrike" cap="none">
                <a:solidFill>
                  <a:schemeClr val="dk1"/>
                </a:solidFill>
                <a:latin typeface="Calibri"/>
                <a:ea typeface="Calibri"/>
                <a:cs typeface="Calibri"/>
                <a:sym typeface="Calibri"/>
              </a:defRPr>
            </a:lvl1pPr>
            <a:lvl2pPr marR="0" lvl="1" algn="l" rtl="0">
              <a:lnSpc>
                <a:spcPct val="90000"/>
              </a:lnSpc>
              <a:spcBef>
                <a:spcPts val="1772"/>
              </a:spcBef>
              <a:spcAft>
                <a:spcPts val="0"/>
              </a:spcAft>
              <a:buClr>
                <a:schemeClr val="dk1"/>
              </a:buClr>
              <a:buSzPts val="9921"/>
              <a:buFont typeface="Arial"/>
              <a:buNone/>
              <a:defRPr sz="9921" b="0" i="0" u="none" strike="noStrike" cap="none">
                <a:solidFill>
                  <a:schemeClr val="dk1"/>
                </a:solidFill>
                <a:latin typeface="Calibri"/>
                <a:ea typeface="Calibri"/>
                <a:cs typeface="Calibri"/>
                <a:sym typeface="Calibri"/>
              </a:defRPr>
            </a:lvl2pPr>
            <a:lvl3pPr marR="0" lvl="2" algn="l" rtl="0">
              <a:lnSpc>
                <a:spcPct val="90000"/>
              </a:lnSpc>
              <a:spcBef>
                <a:spcPts val="1772"/>
              </a:spcBef>
              <a:spcAft>
                <a:spcPts val="0"/>
              </a:spcAft>
              <a:buClr>
                <a:schemeClr val="dk1"/>
              </a:buClr>
              <a:buSzPts val="8504"/>
              <a:buFont typeface="Arial"/>
              <a:buNone/>
              <a:defRPr sz="8504" b="0" i="0" u="none" strike="noStrike" cap="none">
                <a:solidFill>
                  <a:schemeClr val="dk1"/>
                </a:solidFill>
                <a:latin typeface="Calibri"/>
                <a:ea typeface="Calibri"/>
                <a:cs typeface="Calibri"/>
                <a:sym typeface="Calibri"/>
              </a:defRPr>
            </a:lvl3pPr>
            <a:lvl4pPr marR="0" lvl="3" algn="l"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4pPr>
            <a:lvl5pPr marR="0" lvl="4" algn="l"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5pPr>
            <a:lvl6pPr marR="0" lvl="5" algn="l"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6pPr>
            <a:lvl7pPr marR="0" lvl="6" algn="l"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7pPr>
            <a:lvl8pPr marR="0" lvl="7" algn="l"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8pPr>
            <a:lvl9pPr marR="0" lvl="8" algn="l"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body" idx="1"/>
          </p:nvPr>
        </p:nvSpPr>
        <p:spPr>
          <a:xfrm>
            <a:off x="2231671" y="12960191"/>
            <a:ext cx="10449614" cy="240103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543"/>
              </a:spcBef>
              <a:spcAft>
                <a:spcPts val="0"/>
              </a:spcAft>
              <a:buClr>
                <a:schemeClr val="dk1"/>
              </a:buClr>
              <a:buSzPts val="5669"/>
              <a:buNone/>
              <a:defRPr sz="5669"/>
            </a:lvl1pPr>
            <a:lvl2pPr marL="914400" lvl="1" indent="-228600" algn="l">
              <a:lnSpc>
                <a:spcPct val="90000"/>
              </a:lnSpc>
              <a:spcBef>
                <a:spcPts val="1772"/>
              </a:spcBef>
              <a:spcAft>
                <a:spcPts val="0"/>
              </a:spcAft>
              <a:buClr>
                <a:schemeClr val="dk1"/>
              </a:buClr>
              <a:buSzPts val="4960"/>
              <a:buNone/>
              <a:defRPr sz="4960"/>
            </a:lvl2pPr>
            <a:lvl3pPr marL="1371600" lvl="2" indent="-228600" algn="l">
              <a:lnSpc>
                <a:spcPct val="90000"/>
              </a:lnSpc>
              <a:spcBef>
                <a:spcPts val="1772"/>
              </a:spcBef>
              <a:spcAft>
                <a:spcPts val="0"/>
              </a:spcAft>
              <a:buClr>
                <a:schemeClr val="dk1"/>
              </a:buClr>
              <a:buSzPts val="4252"/>
              <a:buNone/>
              <a:defRPr sz="4252"/>
            </a:lvl3pPr>
            <a:lvl4pPr marL="1828800" lvl="3" indent="-228600" algn="l">
              <a:lnSpc>
                <a:spcPct val="90000"/>
              </a:lnSpc>
              <a:spcBef>
                <a:spcPts val="1772"/>
              </a:spcBef>
              <a:spcAft>
                <a:spcPts val="0"/>
              </a:spcAft>
              <a:buClr>
                <a:schemeClr val="dk1"/>
              </a:buClr>
              <a:buSzPts val="3543"/>
              <a:buNone/>
              <a:defRPr sz="3543"/>
            </a:lvl4pPr>
            <a:lvl5pPr marL="2286000" lvl="4" indent="-228600" algn="l">
              <a:lnSpc>
                <a:spcPct val="90000"/>
              </a:lnSpc>
              <a:spcBef>
                <a:spcPts val="1772"/>
              </a:spcBef>
              <a:spcAft>
                <a:spcPts val="0"/>
              </a:spcAft>
              <a:buClr>
                <a:schemeClr val="dk1"/>
              </a:buClr>
              <a:buSzPts val="3543"/>
              <a:buNone/>
              <a:defRPr sz="3543"/>
            </a:lvl5pPr>
            <a:lvl6pPr marL="2743200" lvl="5" indent="-228600" algn="l">
              <a:lnSpc>
                <a:spcPct val="90000"/>
              </a:lnSpc>
              <a:spcBef>
                <a:spcPts val="1772"/>
              </a:spcBef>
              <a:spcAft>
                <a:spcPts val="0"/>
              </a:spcAft>
              <a:buClr>
                <a:schemeClr val="dk1"/>
              </a:buClr>
              <a:buSzPts val="3543"/>
              <a:buNone/>
              <a:defRPr sz="3543"/>
            </a:lvl6pPr>
            <a:lvl7pPr marL="3200400" lvl="6" indent="-228600" algn="l">
              <a:lnSpc>
                <a:spcPct val="90000"/>
              </a:lnSpc>
              <a:spcBef>
                <a:spcPts val="1772"/>
              </a:spcBef>
              <a:spcAft>
                <a:spcPts val="0"/>
              </a:spcAft>
              <a:buClr>
                <a:schemeClr val="dk1"/>
              </a:buClr>
              <a:buSzPts val="3543"/>
              <a:buNone/>
              <a:defRPr sz="3543"/>
            </a:lvl7pPr>
            <a:lvl8pPr marL="3657600" lvl="7" indent="-228600" algn="l">
              <a:lnSpc>
                <a:spcPct val="90000"/>
              </a:lnSpc>
              <a:spcBef>
                <a:spcPts val="1772"/>
              </a:spcBef>
              <a:spcAft>
                <a:spcPts val="0"/>
              </a:spcAft>
              <a:buClr>
                <a:schemeClr val="dk1"/>
              </a:buClr>
              <a:buSzPts val="3543"/>
              <a:buNone/>
              <a:defRPr sz="3543"/>
            </a:lvl8pPr>
            <a:lvl9pPr marL="4114800" lvl="8" indent="-228600" algn="l">
              <a:lnSpc>
                <a:spcPct val="90000"/>
              </a:lnSpc>
              <a:spcBef>
                <a:spcPts val="1772"/>
              </a:spcBef>
              <a:spcAft>
                <a:spcPts val="0"/>
              </a:spcAft>
              <a:buClr>
                <a:schemeClr val="dk1"/>
              </a:buClr>
              <a:buSzPts val="3543"/>
              <a:buNone/>
              <a:defRPr sz="3543"/>
            </a:lvl9pPr>
          </a:lstStyle>
          <a:p>
            <a:endParaRPr/>
          </a:p>
        </p:txBody>
      </p:sp>
      <p:sp>
        <p:nvSpPr>
          <p:cNvPr id="65" name="Google Shape;65;p11"/>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227451" y="2300044"/>
            <a:ext cx="27944386"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2494440" y="11233181"/>
            <a:ext cx="27410408" cy="2794438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l="-2000" r="-2000"/>
          </a:stretch>
        </a:blip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2227451" y="2300044"/>
            <a:ext cx="27944386" cy="835012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5590"/>
              <a:buFont typeface="Calibri"/>
              <a:buNone/>
              <a:defRPr sz="1558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2227451" y="11500170"/>
            <a:ext cx="27944386" cy="27410408"/>
          </a:xfrm>
          <a:prstGeom prst="rect">
            <a:avLst/>
          </a:prstGeom>
          <a:noFill/>
          <a:ln>
            <a:noFill/>
          </a:ln>
        </p:spPr>
        <p:txBody>
          <a:bodyPr spcFirstLastPara="1" wrap="square" lIns="91425" tIns="45700" rIns="91425" bIns="45700" anchor="t" anchorCtr="0">
            <a:normAutofit/>
          </a:bodyPr>
          <a:lstStyle>
            <a:lvl1pPr marL="457200" marR="0" lvl="0" indent="-858583" algn="l" rtl="0">
              <a:lnSpc>
                <a:spcPct val="90000"/>
              </a:lnSpc>
              <a:spcBef>
                <a:spcPts val="3543"/>
              </a:spcBef>
              <a:spcAft>
                <a:spcPts val="0"/>
              </a:spcAft>
              <a:buClr>
                <a:schemeClr val="dk1"/>
              </a:buClr>
              <a:buSzPts val="9921"/>
              <a:buFont typeface="Arial"/>
              <a:buChar char="•"/>
              <a:defRPr sz="9921" b="0" i="0" u="none" strike="noStrike" cap="none">
                <a:solidFill>
                  <a:schemeClr val="dk1"/>
                </a:solidFill>
                <a:latin typeface="Calibri"/>
                <a:ea typeface="Calibri"/>
                <a:cs typeface="Calibri"/>
                <a:sym typeface="Calibri"/>
              </a:defRPr>
            </a:lvl1pPr>
            <a:lvl2pPr marL="914400" marR="0" lvl="1" indent="-768604" algn="l" rtl="0">
              <a:lnSpc>
                <a:spcPct val="90000"/>
              </a:lnSpc>
              <a:spcBef>
                <a:spcPts val="1772"/>
              </a:spcBef>
              <a:spcAft>
                <a:spcPts val="0"/>
              </a:spcAft>
              <a:buClr>
                <a:schemeClr val="dk1"/>
              </a:buClr>
              <a:buSzPts val="8504"/>
              <a:buFont typeface="Arial"/>
              <a:buChar char="•"/>
              <a:defRPr sz="8504" b="0" i="0" u="none" strike="noStrike" cap="none">
                <a:solidFill>
                  <a:schemeClr val="dk1"/>
                </a:solidFill>
                <a:latin typeface="Calibri"/>
                <a:ea typeface="Calibri"/>
                <a:cs typeface="Calibri"/>
                <a:sym typeface="Calibri"/>
              </a:defRPr>
            </a:lvl2pPr>
            <a:lvl3pPr marL="1371600" marR="0" lvl="2" indent="-678561" algn="l" rtl="0">
              <a:lnSpc>
                <a:spcPct val="90000"/>
              </a:lnSpc>
              <a:spcBef>
                <a:spcPts val="1772"/>
              </a:spcBef>
              <a:spcAft>
                <a:spcPts val="0"/>
              </a:spcAft>
              <a:buClr>
                <a:schemeClr val="dk1"/>
              </a:buClr>
              <a:buSzPts val="7086"/>
              <a:buFont typeface="Arial"/>
              <a:buChar char="•"/>
              <a:defRPr sz="7086" b="0" i="0" u="none" strike="noStrike" cap="none">
                <a:solidFill>
                  <a:schemeClr val="dk1"/>
                </a:solidFill>
                <a:latin typeface="Calibri"/>
                <a:ea typeface="Calibri"/>
                <a:cs typeface="Calibri"/>
                <a:sym typeface="Calibri"/>
              </a:defRPr>
            </a:lvl3pPr>
            <a:lvl4pPr marL="1828800" marR="0" lvl="3"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4pPr>
            <a:lvl5pPr marL="2286000" marR="0" lvl="4"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5pPr>
            <a:lvl6pPr marL="2743200" marR="0" lvl="5"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6pPr>
            <a:lvl7pPr marL="3200400" marR="0" lvl="6"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7pPr>
            <a:lvl8pPr marL="3657600" marR="0" lvl="7"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8pPr>
            <a:lvl9pPr marL="4114800" marR="0" lvl="8"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252"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252"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252" b="0" i="0" u="none" strike="noStrike" cap="none">
                <a:solidFill>
                  <a:srgbClr val="888888"/>
                </a:solidFill>
                <a:latin typeface="Calibri"/>
                <a:ea typeface="Calibri"/>
                <a:cs typeface="Calibri"/>
                <a:sym typeface="Calibri"/>
              </a:defRPr>
            </a:lvl1pPr>
            <a:lvl2pPr marL="0" marR="0" lvl="1" indent="0" algn="r" rtl="0">
              <a:spcBef>
                <a:spcPts val="0"/>
              </a:spcBef>
              <a:buNone/>
              <a:defRPr sz="4252" b="0" i="0" u="none" strike="noStrike" cap="none">
                <a:solidFill>
                  <a:srgbClr val="888888"/>
                </a:solidFill>
                <a:latin typeface="Calibri"/>
                <a:ea typeface="Calibri"/>
                <a:cs typeface="Calibri"/>
                <a:sym typeface="Calibri"/>
              </a:defRPr>
            </a:lvl2pPr>
            <a:lvl3pPr marL="0" marR="0" lvl="2" indent="0" algn="r" rtl="0">
              <a:spcBef>
                <a:spcPts val="0"/>
              </a:spcBef>
              <a:buNone/>
              <a:defRPr sz="4252" b="0" i="0" u="none" strike="noStrike" cap="none">
                <a:solidFill>
                  <a:srgbClr val="888888"/>
                </a:solidFill>
                <a:latin typeface="Calibri"/>
                <a:ea typeface="Calibri"/>
                <a:cs typeface="Calibri"/>
                <a:sym typeface="Calibri"/>
              </a:defRPr>
            </a:lvl3pPr>
            <a:lvl4pPr marL="0" marR="0" lvl="3" indent="0" algn="r" rtl="0">
              <a:spcBef>
                <a:spcPts val="0"/>
              </a:spcBef>
              <a:buNone/>
              <a:defRPr sz="4252" b="0" i="0" u="none" strike="noStrike" cap="none">
                <a:solidFill>
                  <a:srgbClr val="888888"/>
                </a:solidFill>
                <a:latin typeface="Calibri"/>
                <a:ea typeface="Calibri"/>
                <a:cs typeface="Calibri"/>
                <a:sym typeface="Calibri"/>
              </a:defRPr>
            </a:lvl4pPr>
            <a:lvl5pPr marL="0" marR="0" lvl="4" indent="0" algn="r" rtl="0">
              <a:spcBef>
                <a:spcPts val="0"/>
              </a:spcBef>
              <a:buNone/>
              <a:defRPr sz="4252" b="0" i="0" u="none" strike="noStrike" cap="none">
                <a:solidFill>
                  <a:srgbClr val="888888"/>
                </a:solidFill>
                <a:latin typeface="Calibri"/>
                <a:ea typeface="Calibri"/>
                <a:cs typeface="Calibri"/>
                <a:sym typeface="Calibri"/>
              </a:defRPr>
            </a:lvl5pPr>
            <a:lvl6pPr marL="0" marR="0" lvl="5" indent="0" algn="r" rtl="0">
              <a:spcBef>
                <a:spcPts val="0"/>
              </a:spcBef>
              <a:buNone/>
              <a:defRPr sz="4252" b="0" i="0" u="none" strike="noStrike" cap="none">
                <a:solidFill>
                  <a:srgbClr val="888888"/>
                </a:solidFill>
                <a:latin typeface="Calibri"/>
                <a:ea typeface="Calibri"/>
                <a:cs typeface="Calibri"/>
                <a:sym typeface="Calibri"/>
              </a:defRPr>
            </a:lvl6pPr>
            <a:lvl7pPr marL="0" marR="0" lvl="6" indent="0" algn="r" rtl="0">
              <a:spcBef>
                <a:spcPts val="0"/>
              </a:spcBef>
              <a:buNone/>
              <a:defRPr sz="4252" b="0" i="0" u="none" strike="noStrike" cap="none">
                <a:solidFill>
                  <a:srgbClr val="888888"/>
                </a:solidFill>
                <a:latin typeface="Calibri"/>
                <a:ea typeface="Calibri"/>
                <a:cs typeface="Calibri"/>
                <a:sym typeface="Calibri"/>
              </a:defRPr>
            </a:lvl7pPr>
            <a:lvl8pPr marL="0" marR="0" lvl="7" indent="0" algn="r" rtl="0">
              <a:spcBef>
                <a:spcPts val="0"/>
              </a:spcBef>
              <a:buNone/>
              <a:defRPr sz="4252" b="0" i="0" u="none" strike="noStrike" cap="none">
                <a:solidFill>
                  <a:srgbClr val="888888"/>
                </a:solidFill>
                <a:latin typeface="Calibri"/>
                <a:ea typeface="Calibri"/>
                <a:cs typeface="Calibri"/>
                <a:sym typeface="Calibri"/>
              </a:defRPr>
            </a:lvl8pPr>
            <a:lvl9pPr marL="0" marR="0" lvl="8" indent="0" algn="r" rtl="0">
              <a:spcBef>
                <a:spcPts val="0"/>
              </a:spcBef>
              <a:buNone/>
              <a:defRPr sz="425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8601869" y="8313407"/>
            <a:ext cx="16199644" cy="1943833"/>
          </a:xfrm>
          <a:prstGeom prst="rect">
            <a:avLst/>
          </a:prstGeom>
          <a:noFill/>
          <a:ln>
            <a:noFill/>
          </a:ln>
        </p:spPr>
        <p:txBody>
          <a:bodyPr spcFirstLastPara="1" wrap="square" lIns="91425" tIns="45700" rIns="91425" bIns="45700" anchor="b" anchorCtr="0">
            <a:normAutofit fontScale="90000"/>
          </a:bodyPr>
          <a:lstStyle/>
          <a:p>
            <a:pPr lvl="0">
              <a:buClr>
                <a:srgbClr val="0070C0"/>
              </a:buClr>
              <a:buSzPts val="25000"/>
            </a:pPr>
            <a:r>
              <a:rPr lang="es-MX" sz="9600" b="1" dirty="0" smtClean="0">
                <a:solidFill>
                  <a:srgbClr val="006335"/>
                </a:solidFill>
                <a:latin typeface="Arial Black" panose="020B0A04020102020204" pitchFamily="34" charset="0"/>
                <a:ea typeface="Montserrat"/>
                <a:cs typeface="Montserrat"/>
                <a:sym typeface="Montserrat"/>
              </a:rPr>
              <a:t>TÍTULO</a:t>
            </a:r>
            <a:br>
              <a:rPr lang="es-MX" sz="9600" b="1" dirty="0" smtClean="0">
                <a:solidFill>
                  <a:srgbClr val="006335"/>
                </a:solidFill>
                <a:latin typeface="Arial Black" panose="020B0A04020102020204" pitchFamily="34" charset="0"/>
                <a:ea typeface="Montserrat"/>
                <a:cs typeface="Montserrat"/>
                <a:sym typeface="Montserrat"/>
              </a:rPr>
            </a:br>
            <a:r>
              <a:rPr lang="es-MX" sz="7300" dirty="0" smtClean="0">
                <a:solidFill>
                  <a:srgbClr val="006335"/>
                </a:solidFill>
                <a:latin typeface="+mn-lt"/>
                <a:ea typeface="Montserrat"/>
                <a:cs typeface="Montserrat"/>
                <a:sym typeface="Montserrat"/>
              </a:rPr>
              <a:t>Autores </a:t>
            </a:r>
            <a:r>
              <a:rPr lang="es-ES" sz="7300" dirty="0" smtClean="0">
                <a:solidFill>
                  <a:srgbClr val="006335"/>
                </a:solidFill>
                <a:latin typeface="+mn-lt"/>
                <a:ea typeface="Montserrat"/>
                <a:cs typeface="Montserrat"/>
                <a:sym typeface="Montserrat"/>
              </a:rPr>
              <a:t>Nombre </a:t>
            </a:r>
            <a:r>
              <a:rPr lang="es-ES" sz="7300" dirty="0">
                <a:solidFill>
                  <a:srgbClr val="006335"/>
                </a:solidFill>
                <a:latin typeface="+mn-lt"/>
                <a:ea typeface="Montserrat"/>
                <a:cs typeface="Montserrat"/>
                <a:sym typeface="Montserrat"/>
              </a:rPr>
              <a:t>(s), apellido paterno y apellido </a:t>
            </a:r>
            <a:r>
              <a:rPr lang="es-ES" sz="7300" dirty="0" smtClean="0">
                <a:solidFill>
                  <a:srgbClr val="006335"/>
                </a:solidFill>
                <a:latin typeface="+mn-lt"/>
                <a:ea typeface="Montserrat"/>
                <a:cs typeface="Montserrat"/>
                <a:sym typeface="Montserrat"/>
              </a:rPr>
              <a:t>materno</a:t>
            </a:r>
            <a:br>
              <a:rPr lang="es-ES" sz="7300" dirty="0" smtClean="0">
                <a:solidFill>
                  <a:srgbClr val="006335"/>
                </a:solidFill>
                <a:latin typeface="+mn-lt"/>
                <a:ea typeface="Montserrat"/>
                <a:cs typeface="Montserrat"/>
                <a:sym typeface="Montserrat"/>
              </a:rPr>
            </a:br>
            <a:r>
              <a:rPr lang="es-ES" sz="4400" dirty="0">
                <a:solidFill>
                  <a:srgbClr val="006335"/>
                </a:solidFill>
                <a:latin typeface="+mn-lt"/>
                <a:ea typeface="Montserrat"/>
                <a:cs typeface="Montserrat"/>
                <a:sym typeface="Montserrat"/>
              </a:rPr>
              <a:t>Instituciones</a:t>
            </a:r>
            <a:br>
              <a:rPr lang="es-ES" sz="4400" dirty="0">
                <a:solidFill>
                  <a:srgbClr val="006335"/>
                </a:solidFill>
                <a:latin typeface="+mn-lt"/>
                <a:ea typeface="Montserrat"/>
                <a:cs typeface="Montserrat"/>
                <a:sym typeface="Montserrat"/>
              </a:rPr>
            </a:br>
            <a:r>
              <a:rPr lang="es-ES" sz="4400" dirty="0" smtClean="0">
                <a:solidFill>
                  <a:srgbClr val="006335"/>
                </a:solidFill>
                <a:latin typeface="+mn-lt"/>
                <a:ea typeface="Montserrat"/>
                <a:cs typeface="Montserrat"/>
                <a:sym typeface="Montserrat"/>
              </a:rPr>
              <a:t>Correo electrónico del responsable</a:t>
            </a:r>
            <a:endParaRPr sz="7300" dirty="0">
              <a:solidFill>
                <a:srgbClr val="006335"/>
              </a:solidFill>
              <a:latin typeface="+mn-lt"/>
            </a:endParaRPr>
          </a:p>
        </p:txBody>
      </p:sp>
      <p:pic>
        <p:nvPicPr>
          <p:cNvPr id="85" name="Google Shape;85;p1"/>
          <p:cNvPicPr preferRelativeResize="0"/>
          <p:nvPr/>
        </p:nvPicPr>
        <p:blipFill>
          <a:blip r:embed="rId3"/>
          <a:srcRect/>
          <a:stretch/>
        </p:blipFill>
        <p:spPr>
          <a:xfrm>
            <a:off x="21214363" y="-274277"/>
            <a:ext cx="11196000" cy="5724000"/>
          </a:xfrm>
          <a:prstGeom prst="rect">
            <a:avLst/>
          </a:prstGeom>
          <a:noFill/>
          <a:ln>
            <a:noFill/>
          </a:ln>
        </p:spPr>
      </p:pic>
      <p:cxnSp>
        <p:nvCxnSpPr>
          <p:cNvPr id="3" name="Conector recto 2">
            <a:extLst>
              <a:ext uri="{FF2B5EF4-FFF2-40B4-BE49-F238E27FC236}">
                <a16:creationId xmlns:a16="http://schemas.microsoft.com/office/drawing/2014/main" id="{3AF72994-FBF0-BD44-9298-B83846AC9E27}"/>
              </a:ext>
            </a:extLst>
          </p:cNvPr>
          <p:cNvCxnSpPr>
            <a:cxnSpLocks/>
          </p:cNvCxnSpPr>
          <p:nvPr/>
        </p:nvCxnSpPr>
        <p:spPr>
          <a:xfrm>
            <a:off x="0" y="38652504"/>
            <a:ext cx="32399288" cy="0"/>
          </a:xfrm>
          <a:prstGeom prst="line">
            <a:avLst/>
          </a:prstGeom>
          <a:ln w="698500">
            <a:solidFill>
              <a:srgbClr val="006335"/>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79F578F1-1D05-534B-9ADB-E62B98BAAFB2}"/>
              </a:ext>
            </a:extLst>
          </p:cNvPr>
          <p:cNvSpPr txBox="1"/>
          <p:nvPr/>
        </p:nvSpPr>
        <p:spPr>
          <a:xfrm>
            <a:off x="2272670" y="1891946"/>
            <a:ext cx="18614571" cy="2477601"/>
          </a:xfrm>
          <a:prstGeom prst="rect">
            <a:avLst/>
          </a:prstGeom>
          <a:noFill/>
        </p:spPr>
        <p:txBody>
          <a:bodyPr wrap="square" rtlCol="0">
            <a:spAutoFit/>
          </a:bodyPr>
          <a:lstStyle/>
          <a:p>
            <a:r>
              <a:rPr lang="es-MX" sz="15500" b="1" dirty="0">
                <a:solidFill>
                  <a:schemeClr val="bg1">
                    <a:lumMod val="75000"/>
                  </a:schemeClr>
                </a:solidFill>
                <a:latin typeface="+mn-lt"/>
              </a:rPr>
              <a:t>ZONA DE LOGOS</a:t>
            </a:r>
          </a:p>
        </p:txBody>
      </p:sp>
      <p:sp>
        <p:nvSpPr>
          <p:cNvPr id="11" name="Subtítulo 2">
            <a:extLst>
              <a:ext uri="{FF2B5EF4-FFF2-40B4-BE49-F238E27FC236}">
                <a16:creationId xmlns:a16="http://schemas.microsoft.com/office/drawing/2014/main" id="{BD9901AC-335F-0B49-802E-D3ED3B0D3743}"/>
              </a:ext>
            </a:extLst>
          </p:cNvPr>
          <p:cNvSpPr>
            <a:spLocks noGrp="1"/>
          </p:cNvSpPr>
          <p:nvPr>
            <p:ph type="subTitle" idx="1"/>
          </p:nvPr>
        </p:nvSpPr>
        <p:spPr>
          <a:xfrm>
            <a:off x="2262754" y="11894156"/>
            <a:ext cx="14187477" cy="8854278"/>
          </a:xfrm>
        </p:spPr>
        <p:txBody>
          <a:bodyPr>
            <a:normAutofit fontScale="77500" lnSpcReduction="20000"/>
          </a:bodyPr>
          <a:lstStyle/>
          <a:p>
            <a:pPr algn="l">
              <a:lnSpc>
                <a:spcPct val="100000"/>
              </a:lnSpc>
            </a:pPr>
            <a:r>
              <a:rPr lang="es-ES" sz="4000" b="1" dirty="0" smtClean="0">
                <a:latin typeface="+mj-lt"/>
                <a:cs typeface="Arial" panose="020B0604020202020204" pitchFamily="34" charset="0"/>
              </a:rPr>
              <a:t>INTRODUCCIÓN</a:t>
            </a:r>
          </a:p>
          <a:p>
            <a:pPr algn="just"/>
            <a:r>
              <a:rPr lang="es-MX" sz="4000" dirty="0" smtClean="0">
                <a:latin typeface="Arial" panose="020B0604020202020204" pitchFamily="34" charset="0"/>
                <a:cs typeface="Arial" panose="020B0604020202020204" pitchFamily="34" charset="0"/>
              </a:rPr>
              <a:t>Arial </a:t>
            </a:r>
            <a:r>
              <a:rPr lang="es-MX" sz="4000" dirty="0">
                <a:latin typeface="Arial" panose="020B0604020202020204" pitchFamily="34" charset="0"/>
                <a:cs typeface="Arial" panose="020B0604020202020204" pitchFamily="34" charset="0"/>
              </a:rPr>
              <a:t>10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dolor </a:t>
            </a:r>
            <a:r>
              <a:rPr lang="es-MX" sz="4000" dirty="0" err="1">
                <a:latin typeface="Arial" panose="020B0604020202020204" pitchFamily="34" charset="0"/>
                <a:cs typeface="Arial" panose="020B0604020202020204" pitchFamily="34" charset="0"/>
              </a:rPr>
              <a:t>sit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amet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consectetur</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adipiscing</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elit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lacus</a:t>
            </a:r>
            <a:r>
              <a:rPr lang="es-MX" sz="4000" dirty="0">
                <a:latin typeface="Arial" panose="020B0604020202020204" pitchFamily="34" charset="0"/>
                <a:cs typeface="Arial" panose="020B0604020202020204" pitchFamily="34" charset="0"/>
              </a:rPr>
              <a:t> vehicula </a:t>
            </a:r>
            <a:r>
              <a:rPr lang="es-MX" sz="4000" dirty="0" err="1">
                <a:latin typeface="Arial" panose="020B0604020202020204" pitchFamily="34" charset="0"/>
                <a:cs typeface="Arial" panose="020B0604020202020204" pitchFamily="34" charset="0"/>
              </a:rPr>
              <a:t>laoreet</a:t>
            </a:r>
            <a:r>
              <a:rPr lang="es-MX" sz="4000" dirty="0">
                <a:latin typeface="Arial" panose="020B0604020202020204" pitchFamily="34" charset="0"/>
                <a:cs typeface="Arial" panose="020B0604020202020204" pitchFamily="34" charset="0"/>
              </a:rPr>
              <a:t> id </a:t>
            </a:r>
            <a:r>
              <a:rPr lang="es-MX" sz="4000" dirty="0" err="1">
                <a:latin typeface="Arial" panose="020B0604020202020204" pitchFamily="34" charset="0"/>
                <a:cs typeface="Arial" panose="020B0604020202020204" pitchFamily="34" charset="0"/>
              </a:rPr>
              <a:t>viverra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suscipit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nisl</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mattis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sollicitudin</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velit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Sapien</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primis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facilisi</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metus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himenaeos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senectus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potenti</a:t>
            </a:r>
            <a:r>
              <a:rPr lang="es-MX" sz="4000" dirty="0">
                <a:latin typeface="Arial" panose="020B0604020202020204" pitchFamily="34" charset="0"/>
                <a:cs typeface="Arial" panose="020B0604020202020204" pitchFamily="34" charset="0"/>
              </a:rPr>
              <a:t> at, </a:t>
            </a:r>
            <a:r>
              <a:rPr lang="es-MX" sz="4000" dirty="0" err="1">
                <a:latin typeface="Arial" panose="020B0604020202020204" pitchFamily="34" charset="0"/>
                <a:cs typeface="Arial" panose="020B0604020202020204" pitchFamily="34" charset="0"/>
              </a:rPr>
              <a:t>fringilla</a:t>
            </a:r>
            <a:r>
              <a:rPr lang="es-MX" sz="4000" dirty="0">
                <a:latin typeface="Arial" panose="020B0604020202020204" pitchFamily="34" charset="0"/>
                <a:cs typeface="Arial" panose="020B0604020202020204" pitchFamily="34" charset="0"/>
              </a:rPr>
              <a:t> porta </a:t>
            </a:r>
            <a:r>
              <a:rPr lang="es-MX" sz="4000" dirty="0" err="1">
                <a:latin typeface="Arial" panose="020B0604020202020204" pitchFamily="34" charset="0"/>
                <a:cs typeface="Arial" panose="020B0604020202020204" pitchFamily="34" charset="0"/>
              </a:rPr>
              <a:t>blandit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inceptos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lobortis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viverra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massa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dapibus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habitasse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vel</a:t>
            </a:r>
            <a:r>
              <a:rPr lang="es-MX" sz="4000" dirty="0">
                <a:latin typeface="Arial" panose="020B0604020202020204" pitchFamily="34" charset="0"/>
                <a:cs typeface="Arial" panose="020B0604020202020204" pitchFamily="34" charset="0"/>
              </a:rPr>
              <a:t> cum </a:t>
            </a:r>
            <a:r>
              <a:rPr lang="es-MX" sz="4000" dirty="0" err="1">
                <a:latin typeface="Arial" panose="020B0604020202020204" pitchFamily="34" charset="0"/>
                <a:cs typeface="Arial" panose="020B0604020202020204" pitchFamily="34" charset="0"/>
              </a:rPr>
              <a:t>curae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Ultricies</a:t>
            </a:r>
            <a:r>
              <a:rPr lang="es-MX" sz="4000" dirty="0">
                <a:latin typeface="Arial" panose="020B0604020202020204" pitchFamily="34" charset="0"/>
                <a:cs typeface="Arial" panose="020B0604020202020204" pitchFamily="34" charset="0"/>
              </a:rPr>
              <a:t> mus </a:t>
            </a:r>
            <a:r>
              <a:rPr lang="es-MX" sz="4000" dirty="0" err="1">
                <a:latin typeface="Arial" panose="020B0604020202020204" pitchFamily="34" charset="0"/>
                <a:cs typeface="Arial" panose="020B0604020202020204" pitchFamily="34" charset="0"/>
              </a:rPr>
              <a:t>porttitor</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ligula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malesuada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consequat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enim</a:t>
            </a:r>
            <a:r>
              <a:rPr lang="es-MX" sz="4000" dirty="0">
                <a:latin typeface="Arial" panose="020B0604020202020204" pitchFamily="34" charset="0"/>
                <a:cs typeface="Arial" panose="020B0604020202020204" pitchFamily="34" charset="0"/>
              </a:rPr>
              <a:t> id </a:t>
            </a:r>
            <a:r>
              <a:rPr lang="es-MX" sz="4000" dirty="0" err="1">
                <a:latin typeface="Arial" panose="020B0604020202020204" pitchFamily="34" charset="0"/>
                <a:cs typeface="Arial" panose="020B0604020202020204" pitchFamily="34" charset="0"/>
              </a:rPr>
              <a:t>pellentesque</a:t>
            </a:r>
            <a:r>
              <a:rPr lang="es-MX" sz="4000" dirty="0">
                <a:latin typeface="Arial" panose="020B0604020202020204" pitchFamily="34" charset="0"/>
                <a:cs typeface="Arial" panose="020B0604020202020204" pitchFamily="34" charset="0"/>
              </a:rPr>
              <a:t> nunc </a:t>
            </a:r>
            <a:r>
              <a:rPr lang="es-MX" sz="4000" dirty="0" err="1">
                <a:latin typeface="Arial" panose="020B0604020202020204" pitchFamily="34" charset="0"/>
                <a:cs typeface="Arial" panose="020B0604020202020204" pitchFamily="34" charset="0"/>
              </a:rPr>
              <a:t>nisi</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massa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laoreet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pretium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congue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fermentum</a:t>
            </a:r>
            <a:r>
              <a:rPr lang="es-MX" sz="4000" dirty="0">
                <a:latin typeface="Arial" panose="020B0604020202020204" pitchFamily="34" charset="0"/>
                <a:cs typeface="Arial" panose="020B0604020202020204" pitchFamily="34" charset="0"/>
              </a:rPr>
              <a:t>.</a:t>
            </a:r>
          </a:p>
          <a:p>
            <a:pPr algn="just" fontAlgn="base"/>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dolor </a:t>
            </a:r>
            <a:r>
              <a:rPr lang="es-MX" sz="4000" dirty="0" err="1">
                <a:latin typeface="Arial" panose="020B0604020202020204" pitchFamily="34" charset="0"/>
                <a:cs typeface="Arial" panose="020B0604020202020204" pitchFamily="34" charset="0"/>
              </a:rPr>
              <a:t>sit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amet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consectetur</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adipiscing</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elit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massa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sapien</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purus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fringilla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arcu</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rutrum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egestas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natoque</a:t>
            </a:r>
            <a:r>
              <a:rPr lang="es-MX" sz="4000" dirty="0">
                <a:latin typeface="Arial" panose="020B0604020202020204" pitchFamily="34" charset="0"/>
                <a:cs typeface="Arial" panose="020B0604020202020204" pitchFamily="34" charset="0"/>
              </a:rPr>
              <a:t> cum lacinia porta </a:t>
            </a:r>
            <a:r>
              <a:rPr lang="es-MX" sz="4000" dirty="0" err="1">
                <a:latin typeface="Arial" panose="020B0604020202020204" pitchFamily="34" charset="0"/>
                <a:cs typeface="Arial" panose="020B0604020202020204" pitchFamily="34" charset="0"/>
              </a:rPr>
              <a:t>posuere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malesuada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nisl</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aenean</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tellus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Varius</a:t>
            </a:r>
            <a:r>
              <a:rPr lang="es-MX" sz="4000" dirty="0">
                <a:latin typeface="Arial" panose="020B0604020202020204" pitchFamily="34" charset="0"/>
                <a:cs typeface="Arial" panose="020B0604020202020204" pitchFamily="34" charset="0"/>
              </a:rPr>
              <a:t> ultrices </a:t>
            </a:r>
            <a:r>
              <a:rPr lang="es-MX" sz="4000" dirty="0" err="1">
                <a:latin typeface="Arial" panose="020B0604020202020204" pitchFamily="34" charset="0"/>
                <a:cs typeface="Arial" panose="020B0604020202020204" pitchFamily="34" charset="0"/>
              </a:rPr>
              <a:t>fames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vel</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egestas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nibh</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cursus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tempus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primis</a:t>
            </a:r>
            <a:r>
              <a:rPr lang="es-MX" sz="4000" dirty="0">
                <a:latin typeface="Arial" panose="020B0604020202020204" pitchFamily="34" charset="0"/>
                <a:cs typeface="Arial" panose="020B0604020202020204" pitchFamily="34" charset="0"/>
              </a:rPr>
              <a:t>, id </a:t>
            </a:r>
            <a:r>
              <a:rPr lang="es-MX" sz="4000" dirty="0" err="1">
                <a:latin typeface="Arial" panose="020B0604020202020204" pitchFamily="34" charset="0"/>
                <a:cs typeface="Arial" panose="020B0604020202020204" pitchFamily="34" charset="0"/>
              </a:rPr>
              <a:t>posuere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dis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class</a:t>
            </a:r>
            <a:r>
              <a:rPr lang="es-MX" sz="4000" dirty="0">
                <a:latin typeface="Arial" panose="020B0604020202020204" pitchFamily="34" charset="0"/>
                <a:cs typeface="Arial" panose="020B0604020202020204" pitchFamily="34" charset="0"/>
              </a:rPr>
              <a:t> nunc commodo </a:t>
            </a:r>
            <a:r>
              <a:rPr lang="es-MX" sz="4000" dirty="0" err="1">
                <a:latin typeface="Arial" panose="020B0604020202020204" pitchFamily="34" charset="0"/>
                <a:cs typeface="Arial" panose="020B0604020202020204" pitchFamily="34" charset="0"/>
              </a:rPr>
              <a:t>nisl</a:t>
            </a:r>
            <a:r>
              <a:rPr lang="es-MX" sz="4000" dirty="0">
                <a:latin typeface="Arial" panose="020B0604020202020204" pitchFamily="34" charset="0"/>
                <a:cs typeface="Arial" panose="020B0604020202020204" pitchFamily="34" charset="0"/>
              </a:rPr>
              <a:t> lacinia, </a:t>
            </a:r>
            <a:r>
              <a:rPr lang="es-MX" sz="4000" dirty="0" err="1">
                <a:latin typeface="Arial" panose="020B0604020202020204" pitchFamily="34" charset="0"/>
                <a:cs typeface="Arial" panose="020B0604020202020204" pitchFamily="34" charset="0"/>
              </a:rPr>
              <a:t>orci</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natoque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metus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scelerisque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ultricies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hendrerit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penatibus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Tincidunt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facilisis</a:t>
            </a:r>
            <a:r>
              <a:rPr lang="es-MX" sz="4000" dirty="0">
                <a:latin typeface="Arial" panose="020B0604020202020204" pitchFamily="34" charset="0"/>
                <a:cs typeface="Arial" panose="020B0604020202020204" pitchFamily="34" charset="0"/>
              </a:rPr>
              <a:t> cum sed </a:t>
            </a:r>
            <a:r>
              <a:rPr lang="es-MX" sz="4000" dirty="0" err="1">
                <a:latin typeface="Arial" panose="020B0604020202020204" pitchFamily="34" charset="0"/>
                <a:cs typeface="Arial" panose="020B0604020202020204" pitchFamily="34" charset="0"/>
              </a:rPr>
              <a:t>quisque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sociis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viverra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integer</a:t>
            </a:r>
            <a:r>
              <a:rPr lang="es-MX" sz="4000" dirty="0">
                <a:latin typeface="Arial" panose="020B0604020202020204" pitchFamily="34" charset="0"/>
                <a:cs typeface="Arial" panose="020B0604020202020204" pitchFamily="34" charset="0"/>
              </a:rPr>
              <a:t> ornare </a:t>
            </a:r>
            <a:r>
              <a:rPr lang="es-MX" sz="4000" dirty="0" err="1">
                <a:latin typeface="Arial" panose="020B0604020202020204" pitchFamily="34" charset="0"/>
                <a:cs typeface="Arial" panose="020B0604020202020204" pitchFamily="34" charset="0"/>
              </a:rPr>
              <a:t>curabitur</a:t>
            </a:r>
            <a:r>
              <a:rPr lang="es-MX" sz="4000" dirty="0">
                <a:latin typeface="Arial" panose="020B0604020202020204" pitchFamily="34" charset="0"/>
                <a:cs typeface="Arial" panose="020B0604020202020204" pitchFamily="34" charset="0"/>
              </a:rPr>
              <a:t> eros </a:t>
            </a:r>
            <a:r>
              <a:rPr lang="es-MX" sz="4000" dirty="0" err="1">
                <a:latin typeface="Arial" panose="020B0604020202020204" pitchFamily="34" charset="0"/>
                <a:cs typeface="Arial" panose="020B0604020202020204" pitchFamily="34" charset="0"/>
              </a:rPr>
              <a:t>varius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etiam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eleifend</a:t>
            </a:r>
            <a:r>
              <a:rPr lang="es-MX" sz="4000" dirty="0">
                <a:latin typeface="Arial" panose="020B0604020202020204" pitchFamily="34" charset="0"/>
                <a:cs typeface="Arial" panose="020B0604020202020204" pitchFamily="34" charset="0"/>
              </a:rPr>
              <a:t> commodo </a:t>
            </a:r>
            <a:r>
              <a:rPr lang="es-MX" sz="4000" dirty="0" err="1">
                <a:latin typeface="Arial" panose="020B0604020202020204" pitchFamily="34" charset="0"/>
                <a:cs typeface="Arial" panose="020B0604020202020204" pitchFamily="34" charset="0"/>
              </a:rPr>
              <a:t>feugiat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sodales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ullamcorper</a:t>
            </a:r>
            <a:r>
              <a:rPr lang="es-MX" sz="4000" dirty="0">
                <a:latin typeface="Arial" panose="020B0604020202020204" pitchFamily="34" charset="0"/>
                <a:cs typeface="Arial" panose="020B0604020202020204" pitchFamily="34" charset="0"/>
              </a:rPr>
              <a:t> nunc </a:t>
            </a:r>
            <a:r>
              <a:rPr lang="es-MX" sz="4000" dirty="0" err="1">
                <a:latin typeface="Arial" panose="020B0604020202020204" pitchFamily="34" charset="0"/>
                <a:cs typeface="Arial" panose="020B0604020202020204" pitchFamily="34" charset="0"/>
              </a:rPr>
              <a:t>accumsan</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blandit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dapibus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fames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nostra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conubia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risus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primis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nec</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eget</a:t>
            </a:r>
            <a:r>
              <a:rPr lang="es-MX" sz="4000" dirty="0">
                <a:latin typeface="Arial" panose="020B0604020202020204" pitchFamily="34" charset="0"/>
                <a:cs typeface="Arial" panose="020B0604020202020204" pitchFamily="34" charset="0"/>
              </a:rPr>
              <a:t> leo </a:t>
            </a:r>
            <a:r>
              <a:rPr lang="es-MX" sz="4000" dirty="0" err="1">
                <a:latin typeface="Arial" panose="020B0604020202020204" pitchFamily="34" charset="0"/>
                <a:cs typeface="Arial" panose="020B0604020202020204" pitchFamily="34" charset="0"/>
              </a:rPr>
              <a:t>mattis</a:t>
            </a:r>
            <a:r>
              <a:rPr lang="es-MX" sz="4000" dirty="0">
                <a:latin typeface="Arial" panose="020B0604020202020204" pitchFamily="34" charset="0"/>
                <a:cs typeface="Arial" panose="020B0604020202020204" pitchFamily="34" charset="0"/>
              </a:rPr>
              <a:t> montes </a:t>
            </a:r>
            <a:r>
              <a:rPr lang="es-MX" sz="4000" dirty="0" err="1">
                <a:latin typeface="Arial" panose="020B0604020202020204" pitchFamily="34" charset="0"/>
                <a:cs typeface="Arial" panose="020B0604020202020204" pitchFamily="34" charset="0"/>
              </a:rPr>
              <a:t>hac</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augue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Sagittis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venenatis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egestas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pellentesque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massa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hac</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metus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nullam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vestibulum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cubilia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felis</a:t>
            </a:r>
            <a:r>
              <a:rPr lang="es-MX" sz="4000" dirty="0">
                <a:latin typeface="Arial" panose="020B0604020202020204" pitchFamily="34" charset="0"/>
                <a:cs typeface="Arial" panose="020B0604020202020204" pitchFamily="34" charset="0"/>
              </a:rPr>
              <a:t> platea et </a:t>
            </a:r>
            <a:r>
              <a:rPr lang="es-MX" sz="4000" dirty="0" err="1">
                <a:latin typeface="Arial" panose="020B0604020202020204" pitchFamily="34" charset="0"/>
                <a:cs typeface="Arial" panose="020B0604020202020204" pitchFamily="34" charset="0"/>
              </a:rPr>
              <a:t>pharetra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placerat</a:t>
            </a:r>
            <a:r>
              <a:rPr lang="es-MX" sz="4000" dirty="0">
                <a:latin typeface="Arial" panose="020B0604020202020204" pitchFamily="34" charset="0"/>
                <a:cs typeface="Arial" panose="020B0604020202020204" pitchFamily="34" charset="0"/>
              </a:rPr>
              <a:t>, urna </a:t>
            </a:r>
            <a:r>
              <a:rPr lang="es-MX" sz="4000" dirty="0" err="1">
                <a:latin typeface="Arial" panose="020B0604020202020204" pitchFamily="34" charset="0"/>
                <a:cs typeface="Arial" panose="020B0604020202020204" pitchFamily="34" charset="0"/>
              </a:rPr>
              <a:t>im|perdiet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sodales</a:t>
            </a:r>
            <a:r>
              <a:rPr lang="es-MX" sz="4000" dirty="0">
                <a:latin typeface="Arial" panose="020B0604020202020204" pitchFamily="34" charset="0"/>
                <a:cs typeface="Arial" panose="020B0604020202020204" pitchFamily="34" charset="0"/>
              </a:rPr>
              <a:t> ante </a:t>
            </a:r>
            <a:r>
              <a:rPr lang="es-MX" sz="4000" dirty="0" err="1">
                <a:latin typeface="Arial" panose="020B0604020202020204" pitchFamily="34" charset="0"/>
                <a:cs typeface="Arial" panose="020B0604020202020204" pitchFamily="34" charset="0"/>
              </a:rPr>
              <a:t>molestie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rutrum</a:t>
            </a:r>
            <a:r>
              <a:rPr lang="es-MX" sz="4000" dirty="0">
                <a:latin typeface="Arial" panose="020B0604020202020204" pitchFamily="34" charset="0"/>
                <a:cs typeface="Arial" panose="020B0604020202020204" pitchFamily="34" charset="0"/>
              </a:rPr>
              <a:t>.</a:t>
            </a:r>
            <a:endParaRPr lang="es-MX" sz="3600" dirty="0">
              <a:latin typeface="Arial" panose="020B0604020202020204" pitchFamily="34" charset="0"/>
              <a:cs typeface="Arial" panose="020B0604020202020204" pitchFamily="34" charset="0"/>
            </a:endParaRPr>
          </a:p>
          <a:p>
            <a:pPr algn="just">
              <a:lnSpc>
                <a:spcPct val="100000"/>
              </a:lnSpc>
            </a:pPr>
            <a:endParaRPr lang="es-ES" sz="4000" dirty="0" smtClean="0">
              <a:latin typeface="+mj-lt"/>
              <a:cs typeface="Arial" panose="020B0604020202020204" pitchFamily="34" charset="0"/>
            </a:endParaRPr>
          </a:p>
          <a:p>
            <a:pPr algn="just">
              <a:lnSpc>
                <a:spcPct val="100000"/>
              </a:lnSpc>
            </a:pPr>
            <a:r>
              <a:rPr lang="es-ES" sz="4000" dirty="0" smtClean="0">
                <a:latin typeface="+mj-lt"/>
              </a:rPr>
              <a:t> </a:t>
            </a:r>
            <a:endParaRPr lang="es-MX" sz="4000" dirty="0">
              <a:latin typeface="+mj-lt"/>
              <a:cs typeface="Arial" panose="020B0604020202020204" pitchFamily="34" charset="0"/>
            </a:endParaRPr>
          </a:p>
        </p:txBody>
      </p:sp>
      <p:sp>
        <p:nvSpPr>
          <p:cNvPr id="13" name="Subtítulo 2">
            <a:extLst>
              <a:ext uri="{FF2B5EF4-FFF2-40B4-BE49-F238E27FC236}">
                <a16:creationId xmlns:a16="http://schemas.microsoft.com/office/drawing/2014/main" id="{E9C7B125-1E44-0447-8010-2A00B418D29E}"/>
              </a:ext>
            </a:extLst>
          </p:cNvPr>
          <p:cNvSpPr txBox="1">
            <a:spLocks/>
          </p:cNvSpPr>
          <p:nvPr/>
        </p:nvSpPr>
        <p:spPr>
          <a:xfrm>
            <a:off x="17581612" y="10995841"/>
            <a:ext cx="13064560" cy="13128171"/>
          </a:xfrm>
          <a:prstGeom prst="rect">
            <a:avLst/>
          </a:prstGeom>
        </p:spPr>
        <p:txBody>
          <a:bodyPr vert="horz" lIns="91440" tIns="45720" rIns="91440" bIns="45720" rtlCol="0">
            <a:normAutofit/>
          </a:bodyPr>
          <a:lstStyle>
            <a:lvl1pPr marL="0" indent="0" algn="ctr" defTabSz="3239902" rtl="0" eaLnBrk="1" latinLnBrk="0" hangingPunct="1">
              <a:lnSpc>
                <a:spcPct val="90000"/>
              </a:lnSpc>
              <a:spcBef>
                <a:spcPts val="3543"/>
              </a:spcBef>
              <a:buFont typeface="Arial" panose="020B0604020202020204" pitchFamily="34" charset="0"/>
              <a:buNone/>
              <a:defRPr sz="8504" kern="1200">
                <a:solidFill>
                  <a:schemeClr val="tx1"/>
                </a:solidFill>
                <a:latin typeface="+mn-lt"/>
                <a:ea typeface="+mn-ea"/>
                <a:cs typeface="+mn-cs"/>
              </a:defRPr>
            </a:lvl1pPr>
            <a:lvl2pPr marL="1619951" indent="0" algn="ctr" defTabSz="3239902" rtl="0" eaLnBrk="1" latinLnBrk="0" hangingPunct="1">
              <a:lnSpc>
                <a:spcPct val="90000"/>
              </a:lnSpc>
              <a:spcBef>
                <a:spcPts val="1772"/>
              </a:spcBef>
              <a:buFont typeface="Arial" panose="020B0604020202020204" pitchFamily="34" charset="0"/>
              <a:buNone/>
              <a:defRPr sz="7086" kern="1200">
                <a:solidFill>
                  <a:schemeClr val="tx1"/>
                </a:solidFill>
                <a:latin typeface="+mn-lt"/>
                <a:ea typeface="+mn-ea"/>
                <a:cs typeface="+mn-cs"/>
              </a:defRPr>
            </a:lvl2pPr>
            <a:lvl3pPr marL="3239902" indent="0" algn="ctr" defTabSz="3239902" rtl="0" eaLnBrk="1" latinLnBrk="0" hangingPunct="1">
              <a:lnSpc>
                <a:spcPct val="90000"/>
              </a:lnSpc>
              <a:spcBef>
                <a:spcPts val="1772"/>
              </a:spcBef>
              <a:buFont typeface="Arial" panose="020B0604020202020204" pitchFamily="34" charset="0"/>
              <a:buNone/>
              <a:defRPr sz="6378" kern="1200">
                <a:solidFill>
                  <a:schemeClr val="tx1"/>
                </a:solidFill>
                <a:latin typeface="+mn-lt"/>
                <a:ea typeface="+mn-ea"/>
                <a:cs typeface="+mn-cs"/>
              </a:defRPr>
            </a:lvl3pPr>
            <a:lvl4pPr marL="4859853"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4pPr>
            <a:lvl5pPr marL="6479804"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5pPr>
            <a:lvl6pPr marL="8099755"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6pPr>
            <a:lvl7pPr marL="9719706"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7pPr>
            <a:lvl8pPr marL="11339657"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8pPr>
            <a:lvl9pPr marL="12959608"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9pPr>
          </a:lstStyle>
          <a:p>
            <a:pPr algn="just"/>
            <a:r>
              <a:rPr lang="es-MX" sz="6000" dirty="0">
                <a:latin typeface="Arial" panose="020B0604020202020204" pitchFamily="34" charset="0"/>
                <a:cs typeface="Arial" panose="020B0604020202020204" pitchFamily="34" charset="0"/>
              </a:rPr>
              <a:t>Más texto o imágenes </a:t>
            </a: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6000" dirty="0">
                <a:latin typeface="Arial" panose="020B0604020202020204" pitchFamily="34" charset="0"/>
                <a:cs typeface="Arial" panose="020B0604020202020204" pitchFamily="34" charset="0"/>
              </a:rPr>
              <a:t>Más texto o imágenes </a:t>
            </a: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endParaRPr lang="es-MX" sz="5400" dirty="0">
              <a:latin typeface="Arial" panose="020B0604020202020204" pitchFamily="34" charset="0"/>
              <a:cs typeface="Arial" panose="020B0604020202020204" pitchFamily="34" charset="0"/>
            </a:endParaRPr>
          </a:p>
        </p:txBody>
      </p:sp>
      <p:sp>
        <p:nvSpPr>
          <p:cNvPr id="14" name="Subtítulo 2">
            <a:extLst>
              <a:ext uri="{FF2B5EF4-FFF2-40B4-BE49-F238E27FC236}">
                <a16:creationId xmlns:a16="http://schemas.microsoft.com/office/drawing/2014/main" id="{04C088DA-957F-A045-AD11-1660F2938651}"/>
              </a:ext>
            </a:extLst>
          </p:cNvPr>
          <p:cNvSpPr txBox="1">
            <a:spLocks/>
          </p:cNvSpPr>
          <p:nvPr/>
        </p:nvSpPr>
        <p:spPr>
          <a:xfrm>
            <a:off x="17155368" y="23674741"/>
            <a:ext cx="13064560" cy="5931042"/>
          </a:xfrm>
          <a:prstGeom prst="rect">
            <a:avLst/>
          </a:prstGeom>
        </p:spPr>
        <p:txBody>
          <a:bodyPr vert="horz" lIns="91440" tIns="45720" rIns="91440" bIns="45720" rtlCol="0">
            <a:normAutofit/>
          </a:bodyPr>
          <a:lstStyle>
            <a:lvl1pPr marL="0" indent="0" algn="ctr" defTabSz="3239902" rtl="0" eaLnBrk="1" latinLnBrk="0" hangingPunct="1">
              <a:lnSpc>
                <a:spcPct val="90000"/>
              </a:lnSpc>
              <a:spcBef>
                <a:spcPts val="3543"/>
              </a:spcBef>
              <a:buFont typeface="Arial" panose="020B0604020202020204" pitchFamily="34" charset="0"/>
              <a:buNone/>
              <a:defRPr sz="8504" kern="1200">
                <a:solidFill>
                  <a:schemeClr val="tx1"/>
                </a:solidFill>
                <a:latin typeface="+mn-lt"/>
                <a:ea typeface="+mn-ea"/>
                <a:cs typeface="+mn-cs"/>
              </a:defRPr>
            </a:lvl1pPr>
            <a:lvl2pPr marL="1619951" indent="0" algn="ctr" defTabSz="3239902" rtl="0" eaLnBrk="1" latinLnBrk="0" hangingPunct="1">
              <a:lnSpc>
                <a:spcPct val="90000"/>
              </a:lnSpc>
              <a:spcBef>
                <a:spcPts val="1772"/>
              </a:spcBef>
              <a:buFont typeface="Arial" panose="020B0604020202020204" pitchFamily="34" charset="0"/>
              <a:buNone/>
              <a:defRPr sz="7086" kern="1200">
                <a:solidFill>
                  <a:schemeClr val="tx1"/>
                </a:solidFill>
                <a:latin typeface="+mn-lt"/>
                <a:ea typeface="+mn-ea"/>
                <a:cs typeface="+mn-cs"/>
              </a:defRPr>
            </a:lvl2pPr>
            <a:lvl3pPr marL="3239902" indent="0" algn="ctr" defTabSz="3239902" rtl="0" eaLnBrk="1" latinLnBrk="0" hangingPunct="1">
              <a:lnSpc>
                <a:spcPct val="90000"/>
              </a:lnSpc>
              <a:spcBef>
                <a:spcPts val="1772"/>
              </a:spcBef>
              <a:buFont typeface="Arial" panose="020B0604020202020204" pitchFamily="34" charset="0"/>
              <a:buNone/>
              <a:defRPr sz="6378" kern="1200">
                <a:solidFill>
                  <a:schemeClr val="tx1"/>
                </a:solidFill>
                <a:latin typeface="+mn-lt"/>
                <a:ea typeface="+mn-ea"/>
                <a:cs typeface="+mn-cs"/>
              </a:defRPr>
            </a:lvl3pPr>
            <a:lvl4pPr marL="4859853"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4pPr>
            <a:lvl5pPr marL="6479804"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5pPr>
            <a:lvl6pPr marL="8099755"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6pPr>
            <a:lvl7pPr marL="9719706"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7pPr>
            <a:lvl8pPr marL="11339657"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8pPr>
            <a:lvl9pPr marL="12959608"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9pPr>
          </a:lstStyle>
          <a:p>
            <a:pPr algn="just"/>
            <a:r>
              <a:rPr lang="es-ES" sz="3100" b="1" dirty="0" smtClean="0">
                <a:solidFill>
                  <a:schemeClr val="dk1"/>
                </a:solidFill>
                <a:latin typeface="+mj-lt"/>
                <a:ea typeface="Calibri"/>
                <a:cs typeface="Arial" panose="020B0604020202020204" pitchFamily="34" charset="0"/>
              </a:rPr>
              <a:t>CONCLUSIONES</a:t>
            </a:r>
          </a:p>
          <a:p>
            <a:pPr algn="just" fontAlgn="base"/>
            <a:r>
              <a:rPr lang="es-MX" sz="3100" dirty="0" smtClean="0">
                <a:solidFill>
                  <a:schemeClr val="dk1"/>
                </a:solidFill>
                <a:ea typeface="Calibri"/>
                <a:cs typeface="Arial" panose="020B0604020202020204" pitchFamily="34" charset="0"/>
              </a:rPr>
              <a:t>Arial </a:t>
            </a:r>
            <a:r>
              <a:rPr lang="es-MX" sz="3100" dirty="0">
                <a:solidFill>
                  <a:schemeClr val="dk1"/>
                </a:solidFill>
                <a:ea typeface="Calibri"/>
                <a:cs typeface="Arial" panose="020B0604020202020204" pitchFamily="34" charset="0"/>
              </a:rPr>
              <a:t>10 </a:t>
            </a:r>
            <a:r>
              <a:rPr lang="es-MX" sz="3100" dirty="0" err="1" smtClean="0">
                <a:solidFill>
                  <a:schemeClr val="dk1"/>
                </a:solidFill>
                <a:latin typeface="+mj-lt"/>
                <a:ea typeface="Calibri"/>
                <a:cs typeface="Arial" panose="020B0604020202020204" pitchFamily="34" charset="0"/>
              </a:rPr>
              <a:t>Lorem</a:t>
            </a:r>
            <a:r>
              <a:rPr lang="es-MX" sz="3100" dirty="0" smtClean="0">
                <a:solidFill>
                  <a:schemeClr val="dk1"/>
                </a:solidFill>
                <a:latin typeface="+mj-lt"/>
                <a:ea typeface="Calibri"/>
                <a:cs typeface="Arial" panose="020B0604020202020204" pitchFamily="34" charset="0"/>
              </a:rPr>
              <a:t> </a:t>
            </a:r>
            <a:r>
              <a:rPr lang="es-MX" sz="3100" dirty="0">
                <a:solidFill>
                  <a:schemeClr val="dk1"/>
                </a:solidFill>
                <a:latin typeface="+mj-lt"/>
                <a:ea typeface="Calibri"/>
                <a:cs typeface="Arial" panose="020B0604020202020204" pitchFamily="34" charset="0"/>
              </a:rPr>
              <a:t>ipsum dolor sit amet consectetur adipiscing elit massa sapien purus fringilla arcu, rutrum egestas natoque cum lacinia porta posuere malesuada nisl aenean tellus. Varius ultrices fames vel egestas nibh cursus tempus primis, id posuere dis class nunc commodo nisl lacinia, orci natoque metus scelerisque ultricies hendrerit penatibus. Tincidunt facilisis cum sed quisque sociis viverra integer ornare curabitur eros varius, etiam eleifend commodo feugiat sodales ullamcorper nunc accumsan blandit dapibus fames nostra, conubia risus primis nec eget leo mattis montes hac augue. Sagittis venenatis egestas pellentesque massa hac metus nullam, vestibulum cubilia felis platea et pharetra placerat, urna </a:t>
            </a:r>
            <a:r>
              <a:rPr lang="es-MX" sz="3100" dirty="0" err="1">
                <a:solidFill>
                  <a:schemeClr val="dk1"/>
                </a:solidFill>
                <a:latin typeface="+mj-lt"/>
                <a:ea typeface="Calibri"/>
                <a:cs typeface="Arial" panose="020B0604020202020204" pitchFamily="34" charset="0"/>
              </a:rPr>
              <a:t>im|perdiet</a:t>
            </a:r>
            <a:r>
              <a:rPr lang="es-MX" sz="3100" dirty="0">
                <a:solidFill>
                  <a:schemeClr val="dk1"/>
                </a:solidFill>
                <a:latin typeface="+mj-lt"/>
                <a:ea typeface="Calibri"/>
                <a:cs typeface="Arial" panose="020B0604020202020204" pitchFamily="34" charset="0"/>
              </a:rPr>
              <a:t> sodales ante molestie </a:t>
            </a:r>
            <a:r>
              <a:rPr lang="es-MX" sz="3100" dirty="0" err="1">
                <a:solidFill>
                  <a:schemeClr val="dk1"/>
                </a:solidFill>
                <a:latin typeface="+mj-lt"/>
                <a:ea typeface="Calibri"/>
                <a:cs typeface="Arial" panose="020B0604020202020204" pitchFamily="34" charset="0"/>
              </a:rPr>
              <a:t>rutrum</a:t>
            </a:r>
            <a:r>
              <a:rPr lang="es-MX" sz="3100" dirty="0">
                <a:solidFill>
                  <a:schemeClr val="dk1"/>
                </a:solidFill>
                <a:latin typeface="+mj-lt"/>
                <a:ea typeface="Calibri"/>
                <a:cs typeface="Arial" panose="020B0604020202020204" pitchFamily="34" charset="0"/>
              </a:rPr>
              <a:t>.</a:t>
            </a:r>
          </a:p>
        </p:txBody>
      </p:sp>
      <p:sp>
        <p:nvSpPr>
          <p:cNvPr id="15" name="Subtítulo 2">
            <a:extLst>
              <a:ext uri="{FF2B5EF4-FFF2-40B4-BE49-F238E27FC236}">
                <a16:creationId xmlns:a16="http://schemas.microsoft.com/office/drawing/2014/main" id="{04C088DA-957F-A045-AD11-1660F2938651}"/>
              </a:ext>
            </a:extLst>
          </p:cNvPr>
          <p:cNvSpPr txBox="1">
            <a:spLocks/>
          </p:cNvSpPr>
          <p:nvPr/>
        </p:nvSpPr>
        <p:spPr>
          <a:xfrm>
            <a:off x="2272670" y="35054222"/>
            <a:ext cx="27618033" cy="2121080"/>
          </a:xfrm>
          <a:prstGeom prst="rect">
            <a:avLst/>
          </a:prstGeom>
        </p:spPr>
        <p:txBody>
          <a:bodyPr vert="horz" lIns="91440" tIns="45720" rIns="91440" bIns="45720" rtlCol="0">
            <a:normAutofit fontScale="47500" lnSpcReduction="20000"/>
          </a:bodyPr>
          <a:lstStyle>
            <a:lvl1pPr marL="0" indent="0" algn="ctr" defTabSz="3239902" rtl="0" eaLnBrk="1" latinLnBrk="0" hangingPunct="1">
              <a:lnSpc>
                <a:spcPct val="90000"/>
              </a:lnSpc>
              <a:spcBef>
                <a:spcPts val="3543"/>
              </a:spcBef>
              <a:buFont typeface="Arial" panose="020B0604020202020204" pitchFamily="34" charset="0"/>
              <a:buNone/>
              <a:defRPr sz="8504" kern="1200">
                <a:solidFill>
                  <a:schemeClr val="tx1"/>
                </a:solidFill>
                <a:latin typeface="+mn-lt"/>
                <a:ea typeface="+mn-ea"/>
                <a:cs typeface="+mn-cs"/>
              </a:defRPr>
            </a:lvl1pPr>
            <a:lvl2pPr marL="1619951" indent="0" algn="ctr" defTabSz="3239902" rtl="0" eaLnBrk="1" latinLnBrk="0" hangingPunct="1">
              <a:lnSpc>
                <a:spcPct val="90000"/>
              </a:lnSpc>
              <a:spcBef>
                <a:spcPts val="1772"/>
              </a:spcBef>
              <a:buFont typeface="Arial" panose="020B0604020202020204" pitchFamily="34" charset="0"/>
              <a:buNone/>
              <a:defRPr sz="7086" kern="1200">
                <a:solidFill>
                  <a:schemeClr val="tx1"/>
                </a:solidFill>
                <a:latin typeface="+mn-lt"/>
                <a:ea typeface="+mn-ea"/>
                <a:cs typeface="+mn-cs"/>
              </a:defRPr>
            </a:lvl2pPr>
            <a:lvl3pPr marL="3239902" indent="0" algn="ctr" defTabSz="3239902" rtl="0" eaLnBrk="1" latinLnBrk="0" hangingPunct="1">
              <a:lnSpc>
                <a:spcPct val="90000"/>
              </a:lnSpc>
              <a:spcBef>
                <a:spcPts val="1772"/>
              </a:spcBef>
              <a:buFont typeface="Arial" panose="020B0604020202020204" pitchFamily="34" charset="0"/>
              <a:buNone/>
              <a:defRPr sz="6378" kern="1200">
                <a:solidFill>
                  <a:schemeClr val="tx1"/>
                </a:solidFill>
                <a:latin typeface="+mn-lt"/>
                <a:ea typeface="+mn-ea"/>
                <a:cs typeface="+mn-cs"/>
              </a:defRPr>
            </a:lvl3pPr>
            <a:lvl4pPr marL="4859853"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4pPr>
            <a:lvl5pPr marL="6479804"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5pPr>
            <a:lvl6pPr marL="8099755"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6pPr>
            <a:lvl7pPr marL="9719706"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7pPr>
            <a:lvl8pPr marL="11339657"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8pPr>
            <a:lvl9pPr marL="12959608"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9pPr>
          </a:lstStyle>
          <a:p>
            <a:pPr algn="l">
              <a:lnSpc>
                <a:spcPct val="120000"/>
              </a:lnSpc>
              <a:spcBef>
                <a:spcPts val="0"/>
              </a:spcBef>
              <a:buFont typeface="Arial"/>
            </a:pPr>
            <a:r>
              <a:rPr lang="es-MX" sz="5600" b="1" dirty="0" smtClean="0">
                <a:solidFill>
                  <a:schemeClr val="dk1"/>
                </a:solidFill>
                <a:latin typeface="+mj-lt"/>
                <a:ea typeface="Calibri"/>
                <a:cs typeface="Arial" panose="020B0604020202020204" pitchFamily="34" charset="0"/>
              </a:rPr>
              <a:t>BIBLIOGRAFÍA</a:t>
            </a:r>
          </a:p>
          <a:p>
            <a:pPr algn="just"/>
            <a:r>
              <a:rPr lang="es-MX" sz="6600" dirty="0" smtClean="0">
                <a:solidFill>
                  <a:schemeClr val="dk1"/>
                </a:solidFill>
                <a:ea typeface="Calibri"/>
                <a:cs typeface="Arial" panose="020B0604020202020204" pitchFamily="34" charset="0"/>
              </a:rPr>
              <a:t>Arial </a:t>
            </a:r>
            <a:r>
              <a:rPr lang="es-MX" sz="6600" dirty="0">
                <a:solidFill>
                  <a:schemeClr val="dk1"/>
                </a:solidFill>
                <a:ea typeface="Calibri"/>
                <a:cs typeface="Arial" panose="020B0604020202020204" pitchFamily="34" charset="0"/>
              </a:rPr>
              <a:t>10 </a:t>
            </a:r>
            <a:r>
              <a:rPr lang="es-MX" sz="6400" dirty="0" smtClean="0">
                <a:latin typeface="Arial" panose="020B0604020202020204" pitchFamily="34" charset="0"/>
                <a:cs typeface="Arial" panose="020B0604020202020204" pitchFamily="34" charset="0"/>
              </a:rPr>
              <a:t>Dolor </a:t>
            </a:r>
            <a:r>
              <a:rPr lang="es-MX" sz="6400" dirty="0">
                <a:latin typeface="Arial" panose="020B0604020202020204" pitchFamily="34" charset="0"/>
                <a:cs typeface="Arial" panose="020B0604020202020204" pitchFamily="34" charset="0"/>
              </a:rPr>
              <a:t>sit amet consectetur adipiscing, elit lacus vehicula laoreet id viverra, suscipit nisl mattis sollicitudin velit. Sapien primis facilisi metus himenaeos senectus potenti at, fringilla porta blandit inceptos lobortis viverra, massa dapibus habitasse vel cum curae. Ultricies mus porttitor ligula malesuada consequat, enim id pellentesque nunc nisi massa, laoreet pretium congue </a:t>
            </a:r>
            <a:r>
              <a:rPr lang="es-MX" sz="6400" dirty="0" err="1">
                <a:latin typeface="Arial" panose="020B0604020202020204" pitchFamily="34" charset="0"/>
                <a:cs typeface="Arial" panose="020B0604020202020204" pitchFamily="34" charset="0"/>
              </a:rPr>
              <a:t>fermentum</a:t>
            </a:r>
            <a:r>
              <a:rPr lang="es-MX" sz="6400" dirty="0" smtClean="0">
                <a:latin typeface="Arial" panose="020B0604020202020204" pitchFamily="34" charset="0"/>
                <a:cs typeface="Arial" panose="020B0604020202020204" pitchFamily="34" charset="0"/>
              </a:rPr>
              <a:t>.</a:t>
            </a:r>
            <a:endParaRPr lang="es-MX" sz="6000" dirty="0">
              <a:latin typeface="Arial" panose="020B0604020202020204" pitchFamily="34" charset="0"/>
              <a:cs typeface="Arial" panose="020B0604020202020204" pitchFamily="34" charset="0"/>
            </a:endParaRPr>
          </a:p>
        </p:txBody>
      </p:sp>
      <p:sp>
        <p:nvSpPr>
          <p:cNvPr id="16" name="Subtítulo 2">
            <a:extLst>
              <a:ext uri="{FF2B5EF4-FFF2-40B4-BE49-F238E27FC236}">
                <a16:creationId xmlns:a16="http://schemas.microsoft.com/office/drawing/2014/main" id="{BD9901AC-335F-0B49-802E-D3ED3B0D3743}"/>
              </a:ext>
            </a:extLst>
          </p:cNvPr>
          <p:cNvSpPr txBox="1">
            <a:spLocks/>
          </p:cNvSpPr>
          <p:nvPr/>
        </p:nvSpPr>
        <p:spPr>
          <a:xfrm>
            <a:off x="2262754" y="10525429"/>
            <a:ext cx="14438937" cy="194383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858583" algn="ctr" rtl="0">
              <a:lnSpc>
                <a:spcPct val="90000"/>
              </a:lnSpc>
              <a:spcBef>
                <a:spcPts val="3543"/>
              </a:spcBef>
              <a:spcAft>
                <a:spcPts val="0"/>
              </a:spcAft>
              <a:buClr>
                <a:schemeClr val="dk1"/>
              </a:buClr>
              <a:buSzPts val="8504"/>
              <a:buFont typeface="Arial"/>
              <a:buNone/>
              <a:defRPr sz="8504" b="0" i="0" u="none" strike="noStrike" cap="none">
                <a:solidFill>
                  <a:schemeClr val="dk1"/>
                </a:solidFill>
                <a:latin typeface="Calibri"/>
                <a:ea typeface="Calibri"/>
                <a:cs typeface="Calibri"/>
                <a:sym typeface="Calibri"/>
              </a:defRPr>
            </a:lvl1pPr>
            <a:lvl2pPr marL="914400" marR="0" lvl="1" indent="-768604" algn="ctr"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2pPr>
            <a:lvl3pPr marL="1371600" marR="0" lvl="2" indent="-678561" algn="ctr" rtl="0">
              <a:lnSpc>
                <a:spcPct val="90000"/>
              </a:lnSpc>
              <a:spcBef>
                <a:spcPts val="1772"/>
              </a:spcBef>
              <a:spcAft>
                <a:spcPts val="0"/>
              </a:spcAft>
              <a:buClr>
                <a:schemeClr val="dk1"/>
              </a:buClr>
              <a:buSzPts val="6378"/>
              <a:buFont typeface="Arial"/>
              <a:buNone/>
              <a:defRPr sz="6378" b="0" i="0" u="none" strike="noStrike" cap="none">
                <a:solidFill>
                  <a:schemeClr val="dk1"/>
                </a:solidFill>
                <a:latin typeface="Calibri"/>
                <a:ea typeface="Calibri"/>
                <a:cs typeface="Calibri"/>
                <a:sym typeface="Calibri"/>
              </a:defRPr>
            </a:lvl3pPr>
            <a:lvl4pPr marL="1828800" marR="0" lvl="3" indent="-633603" algn="ctr" rtl="0">
              <a:lnSpc>
                <a:spcPct val="90000"/>
              </a:lnSpc>
              <a:spcBef>
                <a:spcPts val="1772"/>
              </a:spcBef>
              <a:spcAft>
                <a:spcPts val="0"/>
              </a:spcAft>
              <a:buClr>
                <a:schemeClr val="dk1"/>
              </a:buClr>
              <a:buSzPts val="5669"/>
              <a:buFont typeface="Arial"/>
              <a:buNone/>
              <a:defRPr sz="5669" b="0" i="0" u="none" strike="noStrike" cap="none">
                <a:solidFill>
                  <a:schemeClr val="dk1"/>
                </a:solidFill>
                <a:latin typeface="Calibri"/>
                <a:ea typeface="Calibri"/>
                <a:cs typeface="Calibri"/>
                <a:sym typeface="Calibri"/>
              </a:defRPr>
            </a:lvl4pPr>
            <a:lvl5pPr marL="2286000" marR="0" lvl="4" indent="-633603" algn="ctr" rtl="0">
              <a:lnSpc>
                <a:spcPct val="90000"/>
              </a:lnSpc>
              <a:spcBef>
                <a:spcPts val="1772"/>
              </a:spcBef>
              <a:spcAft>
                <a:spcPts val="0"/>
              </a:spcAft>
              <a:buClr>
                <a:schemeClr val="dk1"/>
              </a:buClr>
              <a:buSzPts val="5669"/>
              <a:buFont typeface="Arial"/>
              <a:buNone/>
              <a:defRPr sz="5669" b="0" i="0" u="none" strike="noStrike" cap="none">
                <a:solidFill>
                  <a:schemeClr val="dk1"/>
                </a:solidFill>
                <a:latin typeface="Calibri"/>
                <a:ea typeface="Calibri"/>
                <a:cs typeface="Calibri"/>
                <a:sym typeface="Calibri"/>
              </a:defRPr>
            </a:lvl5pPr>
            <a:lvl6pPr marL="2743200" marR="0" lvl="5" indent="-633603" algn="ctr" rtl="0">
              <a:lnSpc>
                <a:spcPct val="90000"/>
              </a:lnSpc>
              <a:spcBef>
                <a:spcPts val="1772"/>
              </a:spcBef>
              <a:spcAft>
                <a:spcPts val="0"/>
              </a:spcAft>
              <a:buClr>
                <a:schemeClr val="dk1"/>
              </a:buClr>
              <a:buSzPts val="5669"/>
              <a:buFont typeface="Arial"/>
              <a:buNone/>
              <a:defRPr sz="5669" b="0" i="0" u="none" strike="noStrike" cap="none">
                <a:solidFill>
                  <a:schemeClr val="dk1"/>
                </a:solidFill>
                <a:latin typeface="Calibri"/>
                <a:ea typeface="Calibri"/>
                <a:cs typeface="Calibri"/>
                <a:sym typeface="Calibri"/>
              </a:defRPr>
            </a:lvl6pPr>
            <a:lvl7pPr marL="3200400" marR="0" lvl="6" indent="-633603" algn="ctr" rtl="0">
              <a:lnSpc>
                <a:spcPct val="90000"/>
              </a:lnSpc>
              <a:spcBef>
                <a:spcPts val="1772"/>
              </a:spcBef>
              <a:spcAft>
                <a:spcPts val="0"/>
              </a:spcAft>
              <a:buClr>
                <a:schemeClr val="dk1"/>
              </a:buClr>
              <a:buSzPts val="5669"/>
              <a:buFont typeface="Arial"/>
              <a:buNone/>
              <a:defRPr sz="5669" b="0" i="0" u="none" strike="noStrike" cap="none">
                <a:solidFill>
                  <a:schemeClr val="dk1"/>
                </a:solidFill>
                <a:latin typeface="Calibri"/>
                <a:ea typeface="Calibri"/>
                <a:cs typeface="Calibri"/>
                <a:sym typeface="Calibri"/>
              </a:defRPr>
            </a:lvl7pPr>
            <a:lvl8pPr marL="3657600" marR="0" lvl="7" indent="-633603" algn="ctr" rtl="0">
              <a:lnSpc>
                <a:spcPct val="90000"/>
              </a:lnSpc>
              <a:spcBef>
                <a:spcPts val="1772"/>
              </a:spcBef>
              <a:spcAft>
                <a:spcPts val="0"/>
              </a:spcAft>
              <a:buClr>
                <a:schemeClr val="dk1"/>
              </a:buClr>
              <a:buSzPts val="5669"/>
              <a:buFont typeface="Arial"/>
              <a:buNone/>
              <a:defRPr sz="5669" b="0" i="0" u="none" strike="noStrike" cap="none">
                <a:solidFill>
                  <a:schemeClr val="dk1"/>
                </a:solidFill>
                <a:latin typeface="Calibri"/>
                <a:ea typeface="Calibri"/>
                <a:cs typeface="Calibri"/>
                <a:sym typeface="Calibri"/>
              </a:defRPr>
            </a:lvl8pPr>
            <a:lvl9pPr marL="4114800" marR="0" lvl="8" indent="-633603" algn="ctr" rtl="0">
              <a:lnSpc>
                <a:spcPct val="90000"/>
              </a:lnSpc>
              <a:spcBef>
                <a:spcPts val="1772"/>
              </a:spcBef>
              <a:spcAft>
                <a:spcPts val="0"/>
              </a:spcAft>
              <a:buClr>
                <a:schemeClr val="dk1"/>
              </a:buClr>
              <a:buSzPts val="5669"/>
              <a:buFont typeface="Arial"/>
              <a:buNone/>
              <a:defRPr sz="5669" b="0" i="0" u="none" strike="noStrike" cap="none">
                <a:solidFill>
                  <a:schemeClr val="dk1"/>
                </a:solidFill>
                <a:latin typeface="Calibri"/>
                <a:ea typeface="Calibri"/>
                <a:cs typeface="Calibri"/>
                <a:sym typeface="Calibri"/>
              </a:defRPr>
            </a:lvl9pPr>
          </a:lstStyle>
          <a:p>
            <a:pPr algn="just"/>
            <a:r>
              <a:rPr lang="es-MX" sz="3100" b="1" dirty="0" smtClean="0">
                <a:latin typeface="+mj-lt"/>
                <a:cs typeface="Arial" panose="020B0604020202020204" pitchFamily="34" charset="0"/>
              </a:rPr>
              <a:t>Palabras clave:  </a:t>
            </a:r>
            <a:r>
              <a:rPr lang="es-MX" sz="3100" dirty="0" smtClean="0">
                <a:latin typeface="+mj-lt"/>
                <a:cs typeface="Arial" panose="020B0604020202020204" pitchFamily="34" charset="0"/>
              </a:rPr>
              <a:t>Arial </a:t>
            </a:r>
            <a:r>
              <a:rPr lang="es-MX" sz="3100" dirty="0">
                <a:latin typeface="+mj-lt"/>
                <a:cs typeface="Arial" panose="020B0604020202020204" pitchFamily="34" charset="0"/>
              </a:rPr>
              <a:t>10 tres palabras </a:t>
            </a:r>
            <a:r>
              <a:rPr lang="es-MX" sz="3100" dirty="0" smtClean="0">
                <a:latin typeface="+mj-lt"/>
                <a:cs typeface="Arial" panose="020B0604020202020204" pitchFamily="34" charset="0"/>
              </a:rPr>
              <a:t>clave </a:t>
            </a:r>
            <a:endParaRPr lang="es-MX" sz="3100" dirty="0">
              <a:latin typeface="+mj-lt"/>
              <a:cs typeface="Arial" panose="020B0604020202020204" pitchFamily="34" charset="0"/>
            </a:endParaRPr>
          </a:p>
        </p:txBody>
      </p:sp>
      <p:sp>
        <p:nvSpPr>
          <p:cNvPr id="2" name="Rectángulo 1"/>
          <p:cNvSpPr/>
          <p:nvPr/>
        </p:nvSpPr>
        <p:spPr>
          <a:xfrm>
            <a:off x="2262754" y="19377414"/>
            <a:ext cx="14012693" cy="3908762"/>
          </a:xfrm>
          <a:prstGeom prst="rect">
            <a:avLst/>
          </a:prstGeom>
        </p:spPr>
        <p:txBody>
          <a:bodyPr wrap="square">
            <a:spAutoFit/>
          </a:bodyPr>
          <a:lstStyle/>
          <a:p>
            <a:r>
              <a:rPr lang="es-ES" sz="3100" b="1" dirty="0" smtClean="0">
                <a:solidFill>
                  <a:schemeClr val="dk1"/>
                </a:solidFill>
                <a:latin typeface="+mj-lt"/>
                <a:ea typeface="Calibri"/>
                <a:cs typeface="Arial" panose="020B0604020202020204" pitchFamily="34" charset="0"/>
              </a:rPr>
              <a:t>OBJETIVO (S)</a:t>
            </a:r>
          </a:p>
          <a:p>
            <a:pPr algn="just"/>
            <a:endParaRPr lang="es-ES" sz="3100" dirty="0">
              <a:solidFill>
                <a:schemeClr val="dk1"/>
              </a:solidFill>
              <a:latin typeface="+mj-lt"/>
              <a:ea typeface="Calibri"/>
              <a:cs typeface="Arial" panose="020B0604020202020204" pitchFamily="34" charset="0"/>
            </a:endParaRPr>
          </a:p>
          <a:p>
            <a:pPr algn="just"/>
            <a:r>
              <a:rPr lang="es-MX" sz="3100" dirty="0">
                <a:cs typeface="Arial" panose="020B0604020202020204" pitchFamily="34" charset="0"/>
              </a:rPr>
              <a:t>Arial 10 </a:t>
            </a:r>
            <a:r>
              <a:rPr lang="es-MX" sz="3100" dirty="0" smtClean="0">
                <a:cs typeface="Arial" panose="020B0604020202020204" pitchFamily="34" charset="0"/>
              </a:rPr>
              <a:t> </a:t>
            </a:r>
            <a:r>
              <a:rPr lang="es-MX" sz="3100" dirty="0" err="1" smtClean="0">
                <a:solidFill>
                  <a:schemeClr val="dk1"/>
                </a:solidFill>
                <a:latin typeface="+mj-lt"/>
                <a:ea typeface="Calibri"/>
                <a:cs typeface="Arial" panose="020B0604020202020204" pitchFamily="34" charset="0"/>
                <a:sym typeface="Calibri"/>
              </a:rPr>
              <a:t>Lorem</a:t>
            </a:r>
            <a:r>
              <a:rPr lang="es-MX" sz="3100" dirty="0" smtClean="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ipsum</a:t>
            </a:r>
            <a:r>
              <a:rPr lang="es-MX" sz="3100" dirty="0">
                <a:solidFill>
                  <a:schemeClr val="dk1"/>
                </a:solidFill>
                <a:latin typeface="+mj-lt"/>
                <a:ea typeface="Calibri"/>
                <a:cs typeface="Arial" panose="020B0604020202020204" pitchFamily="34" charset="0"/>
                <a:sym typeface="Calibri"/>
              </a:rPr>
              <a:t> dolor </a:t>
            </a:r>
            <a:r>
              <a:rPr lang="es-MX" sz="3100" dirty="0" err="1">
                <a:solidFill>
                  <a:schemeClr val="dk1"/>
                </a:solidFill>
                <a:latin typeface="+mj-lt"/>
                <a:ea typeface="Calibri"/>
                <a:cs typeface="Arial" panose="020B0604020202020204" pitchFamily="34" charset="0"/>
                <a:sym typeface="Calibri"/>
              </a:rPr>
              <a:t>sit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amet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consectetur</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adipiscing</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elit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lacus</a:t>
            </a:r>
            <a:r>
              <a:rPr lang="es-MX" sz="3100" dirty="0">
                <a:solidFill>
                  <a:schemeClr val="dk1"/>
                </a:solidFill>
                <a:latin typeface="+mj-lt"/>
                <a:ea typeface="Calibri"/>
                <a:cs typeface="Arial" panose="020B0604020202020204" pitchFamily="34" charset="0"/>
                <a:sym typeface="Calibri"/>
              </a:rPr>
              <a:t> vehicula </a:t>
            </a:r>
            <a:r>
              <a:rPr lang="es-MX" sz="3100" dirty="0" err="1">
                <a:solidFill>
                  <a:schemeClr val="dk1"/>
                </a:solidFill>
                <a:latin typeface="+mj-lt"/>
                <a:ea typeface="Calibri"/>
                <a:cs typeface="Arial" panose="020B0604020202020204" pitchFamily="34" charset="0"/>
                <a:sym typeface="Calibri"/>
              </a:rPr>
              <a:t>laoreet</a:t>
            </a:r>
            <a:r>
              <a:rPr lang="es-MX" sz="3100" dirty="0">
                <a:solidFill>
                  <a:schemeClr val="dk1"/>
                </a:solidFill>
                <a:latin typeface="+mj-lt"/>
                <a:ea typeface="Calibri"/>
                <a:cs typeface="Arial" panose="020B0604020202020204" pitchFamily="34" charset="0"/>
                <a:sym typeface="Calibri"/>
              </a:rPr>
              <a:t> id </a:t>
            </a:r>
            <a:r>
              <a:rPr lang="es-MX" sz="3100" dirty="0" err="1">
                <a:solidFill>
                  <a:schemeClr val="dk1"/>
                </a:solidFill>
                <a:latin typeface="+mj-lt"/>
                <a:ea typeface="Calibri"/>
                <a:cs typeface="Arial" panose="020B0604020202020204" pitchFamily="34" charset="0"/>
                <a:sym typeface="Calibri"/>
              </a:rPr>
              <a:t>viverra</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suscipit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nisl</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mattis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sollicitudin</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velit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Sapien</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primis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facilisi</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metus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himenaeos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senectus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potenti</a:t>
            </a:r>
            <a:r>
              <a:rPr lang="es-MX" sz="3100" dirty="0">
                <a:solidFill>
                  <a:schemeClr val="dk1"/>
                </a:solidFill>
                <a:latin typeface="+mj-lt"/>
                <a:ea typeface="Calibri"/>
                <a:cs typeface="Arial" panose="020B0604020202020204" pitchFamily="34" charset="0"/>
                <a:sym typeface="Calibri"/>
              </a:rPr>
              <a:t> at, </a:t>
            </a:r>
            <a:r>
              <a:rPr lang="es-MX" sz="3100" dirty="0" err="1">
                <a:solidFill>
                  <a:schemeClr val="dk1"/>
                </a:solidFill>
                <a:latin typeface="+mj-lt"/>
                <a:ea typeface="Calibri"/>
                <a:cs typeface="Arial" panose="020B0604020202020204" pitchFamily="34" charset="0"/>
                <a:sym typeface="Calibri"/>
              </a:rPr>
              <a:t>fringilla</a:t>
            </a:r>
            <a:r>
              <a:rPr lang="es-MX" sz="3100" dirty="0">
                <a:solidFill>
                  <a:schemeClr val="dk1"/>
                </a:solidFill>
                <a:latin typeface="+mj-lt"/>
                <a:ea typeface="Calibri"/>
                <a:cs typeface="Arial" panose="020B0604020202020204" pitchFamily="34" charset="0"/>
                <a:sym typeface="Calibri"/>
              </a:rPr>
              <a:t> porta </a:t>
            </a:r>
            <a:r>
              <a:rPr lang="es-MX" sz="3100" dirty="0" err="1">
                <a:solidFill>
                  <a:schemeClr val="dk1"/>
                </a:solidFill>
                <a:latin typeface="+mj-lt"/>
                <a:ea typeface="Calibri"/>
                <a:cs typeface="Arial" panose="020B0604020202020204" pitchFamily="34" charset="0"/>
                <a:sym typeface="Calibri"/>
              </a:rPr>
              <a:t>blandit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inceptos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lobortis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viverra</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massa</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dapibus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habitasse</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vel</a:t>
            </a:r>
            <a:r>
              <a:rPr lang="es-MX" sz="3100" dirty="0">
                <a:solidFill>
                  <a:schemeClr val="dk1"/>
                </a:solidFill>
                <a:latin typeface="+mj-lt"/>
                <a:ea typeface="Calibri"/>
                <a:cs typeface="Arial" panose="020B0604020202020204" pitchFamily="34" charset="0"/>
                <a:sym typeface="Calibri"/>
              </a:rPr>
              <a:t> cum </a:t>
            </a:r>
            <a:r>
              <a:rPr lang="es-MX" sz="3100" dirty="0" err="1">
                <a:solidFill>
                  <a:schemeClr val="dk1"/>
                </a:solidFill>
                <a:latin typeface="+mj-lt"/>
                <a:ea typeface="Calibri"/>
                <a:cs typeface="Arial" panose="020B0604020202020204" pitchFamily="34" charset="0"/>
                <a:sym typeface="Calibri"/>
              </a:rPr>
              <a:t>curae</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Ultricies</a:t>
            </a:r>
            <a:r>
              <a:rPr lang="es-MX" sz="3100" dirty="0">
                <a:solidFill>
                  <a:schemeClr val="dk1"/>
                </a:solidFill>
                <a:latin typeface="+mj-lt"/>
                <a:ea typeface="Calibri"/>
                <a:cs typeface="Arial" panose="020B0604020202020204" pitchFamily="34" charset="0"/>
                <a:sym typeface="Calibri"/>
              </a:rPr>
              <a:t> mus </a:t>
            </a:r>
            <a:r>
              <a:rPr lang="es-MX" sz="3100" dirty="0" err="1">
                <a:solidFill>
                  <a:schemeClr val="dk1"/>
                </a:solidFill>
                <a:latin typeface="+mj-lt"/>
                <a:ea typeface="Calibri"/>
                <a:cs typeface="Arial" panose="020B0604020202020204" pitchFamily="34" charset="0"/>
                <a:sym typeface="Calibri"/>
              </a:rPr>
              <a:t>porttitor</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ligula</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malesuada</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consequat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enim</a:t>
            </a:r>
            <a:r>
              <a:rPr lang="es-MX" sz="3100" dirty="0">
                <a:solidFill>
                  <a:schemeClr val="dk1"/>
                </a:solidFill>
                <a:latin typeface="+mj-lt"/>
                <a:ea typeface="Calibri"/>
                <a:cs typeface="Arial" panose="020B0604020202020204" pitchFamily="34" charset="0"/>
                <a:sym typeface="Calibri"/>
              </a:rPr>
              <a:t> id </a:t>
            </a:r>
            <a:r>
              <a:rPr lang="es-MX" sz="3100" dirty="0" err="1">
                <a:solidFill>
                  <a:schemeClr val="dk1"/>
                </a:solidFill>
                <a:latin typeface="+mj-lt"/>
                <a:ea typeface="Calibri"/>
                <a:cs typeface="Arial" panose="020B0604020202020204" pitchFamily="34" charset="0"/>
                <a:sym typeface="Calibri"/>
              </a:rPr>
              <a:t>pellentesque</a:t>
            </a:r>
            <a:r>
              <a:rPr lang="es-MX" sz="3100" dirty="0">
                <a:solidFill>
                  <a:schemeClr val="dk1"/>
                </a:solidFill>
                <a:latin typeface="+mj-lt"/>
                <a:ea typeface="Calibri"/>
                <a:cs typeface="Arial" panose="020B0604020202020204" pitchFamily="34" charset="0"/>
                <a:sym typeface="Calibri"/>
              </a:rPr>
              <a:t> nunc </a:t>
            </a:r>
            <a:r>
              <a:rPr lang="es-MX" sz="3100" dirty="0" err="1">
                <a:solidFill>
                  <a:schemeClr val="dk1"/>
                </a:solidFill>
                <a:latin typeface="+mj-lt"/>
                <a:ea typeface="Calibri"/>
                <a:cs typeface="Arial" panose="020B0604020202020204" pitchFamily="34" charset="0"/>
                <a:sym typeface="Calibri"/>
              </a:rPr>
              <a:t>nisi</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massa</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laoreet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pretium</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congue</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fermentum</a:t>
            </a:r>
            <a:r>
              <a:rPr lang="es-MX" sz="3100" dirty="0" smtClean="0">
                <a:solidFill>
                  <a:schemeClr val="dk1"/>
                </a:solidFill>
                <a:latin typeface="+mj-lt"/>
                <a:ea typeface="Calibri"/>
                <a:cs typeface="Arial" panose="020B0604020202020204" pitchFamily="34" charset="0"/>
                <a:sym typeface="Calibri"/>
              </a:rPr>
              <a:t>.</a:t>
            </a:r>
          </a:p>
        </p:txBody>
      </p:sp>
      <p:sp>
        <p:nvSpPr>
          <p:cNvPr id="4" name="Rectángulo 3"/>
          <p:cNvSpPr/>
          <p:nvPr/>
        </p:nvSpPr>
        <p:spPr>
          <a:xfrm>
            <a:off x="2262755" y="23754353"/>
            <a:ext cx="14012692" cy="4862870"/>
          </a:xfrm>
          <a:prstGeom prst="rect">
            <a:avLst/>
          </a:prstGeom>
        </p:spPr>
        <p:txBody>
          <a:bodyPr wrap="square">
            <a:spAutoFit/>
          </a:bodyPr>
          <a:lstStyle/>
          <a:p>
            <a:r>
              <a:rPr lang="es-ES" sz="3100" b="1" dirty="0" smtClean="0">
                <a:solidFill>
                  <a:schemeClr val="dk1"/>
                </a:solidFill>
                <a:latin typeface="+mj-lt"/>
                <a:ea typeface="Calibri"/>
                <a:cs typeface="Arial" panose="020B0604020202020204" pitchFamily="34" charset="0"/>
              </a:rPr>
              <a:t>MATERIALES Y MÉTODOS </a:t>
            </a:r>
          </a:p>
          <a:p>
            <a:endParaRPr lang="es-ES" sz="3100" dirty="0">
              <a:solidFill>
                <a:schemeClr val="dk1"/>
              </a:solidFill>
              <a:latin typeface="+mj-lt"/>
              <a:ea typeface="Calibri"/>
              <a:cs typeface="Arial" panose="020B0604020202020204" pitchFamily="34" charset="0"/>
            </a:endParaRPr>
          </a:p>
          <a:p>
            <a:r>
              <a:rPr lang="es-ES" sz="3100" dirty="0" smtClean="0">
                <a:solidFill>
                  <a:schemeClr val="dk1"/>
                </a:solidFill>
                <a:latin typeface="+mj-lt"/>
                <a:ea typeface="Calibri"/>
                <a:cs typeface="Arial" panose="020B0604020202020204" pitchFamily="34" charset="0"/>
              </a:rPr>
              <a:t>(Incluyendo </a:t>
            </a:r>
            <a:r>
              <a:rPr lang="es-ES" sz="3100" dirty="0">
                <a:solidFill>
                  <a:schemeClr val="dk1"/>
                </a:solidFill>
                <a:latin typeface="+mj-lt"/>
                <a:ea typeface="Calibri"/>
                <a:cs typeface="Arial" panose="020B0604020202020204" pitchFamily="34" charset="0"/>
              </a:rPr>
              <a:t>diseño experimental y análisis estadísticos utilizados) </a:t>
            </a:r>
            <a:endParaRPr lang="es-ES" sz="3100" dirty="0" smtClean="0">
              <a:solidFill>
                <a:schemeClr val="dk1"/>
              </a:solidFill>
              <a:latin typeface="+mj-lt"/>
              <a:ea typeface="Calibri"/>
              <a:cs typeface="Arial" panose="020B0604020202020204" pitchFamily="34" charset="0"/>
            </a:endParaRPr>
          </a:p>
          <a:p>
            <a:endParaRPr lang="es-ES" sz="3100" dirty="0">
              <a:solidFill>
                <a:schemeClr val="dk1"/>
              </a:solidFill>
              <a:latin typeface="+mj-lt"/>
              <a:ea typeface="Calibri"/>
              <a:cs typeface="Arial" panose="020B0604020202020204" pitchFamily="34" charset="0"/>
            </a:endParaRPr>
          </a:p>
          <a:p>
            <a:pPr algn="just"/>
            <a:r>
              <a:rPr lang="es-ES" sz="3100" dirty="0" smtClean="0">
                <a:solidFill>
                  <a:schemeClr val="dk1"/>
                </a:solidFill>
                <a:latin typeface="+mj-lt"/>
                <a:ea typeface="Calibri"/>
                <a:cs typeface="Arial" panose="020B0604020202020204" pitchFamily="34" charset="0"/>
              </a:rPr>
              <a:t>Arial </a:t>
            </a:r>
            <a:r>
              <a:rPr lang="es-ES" sz="3100" dirty="0">
                <a:solidFill>
                  <a:schemeClr val="dk1"/>
                </a:solidFill>
                <a:latin typeface="+mj-lt"/>
                <a:ea typeface="Calibri"/>
                <a:cs typeface="Arial" panose="020B0604020202020204" pitchFamily="34" charset="0"/>
              </a:rPr>
              <a:t>10 </a:t>
            </a:r>
            <a:r>
              <a:rPr lang="es-ES" sz="3100" dirty="0" err="1" smtClean="0">
                <a:solidFill>
                  <a:schemeClr val="dk1"/>
                </a:solidFill>
                <a:latin typeface="+mj-lt"/>
                <a:ea typeface="Calibri"/>
                <a:cs typeface="Arial" panose="020B0604020202020204" pitchFamily="34" charset="0"/>
              </a:rPr>
              <a:t>Lorem</a:t>
            </a:r>
            <a:r>
              <a:rPr lang="es-ES" sz="3100" dirty="0" smtClean="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ipsum</a:t>
            </a:r>
            <a:r>
              <a:rPr lang="es-ES" sz="3100" dirty="0">
                <a:solidFill>
                  <a:schemeClr val="dk1"/>
                </a:solidFill>
                <a:latin typeface="+mj-lt"/>
                <a:ea typeface="Calibri"/>
                <a:cs typeface="Arial" panose="020B0604020202020204" pitchFamily="34" charset="0"/>
              </a:rPr>
              <a:t> dolor </a:t>
            </a:r>
            <a:r>
              <a:rPr lang="es-ES" sz="3100" dirty="0" err="1">
                <a:solidFill>
                  <a:schemeClr val="dk1"/>
                </a:solidFill>
                <a:latin typeface="+mj-lt"/>
                <a:ea typeface="Calibri"/>
                <a:cs typeface="Arial" panose="020B0604020202020204" pitchFamily="34" charset="0"/>
              </a:rPr>
              <a:t>sit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amet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consectetur</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adipiscing</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elit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lacus</a:t>
            </a:r>
            <a:r>
              <a:rPr lang="es-ES" sz="3100" dirty="0">
                <a:solidFill>
                  <a:schemeClr val="dk1"/>
                </a:solidFill>
                <a:latin typeface="+mj-lt"/>
                <a:ea typeface="Calibri"/>
                <a:cs typeface="Arial" panose="020B0604020202020204" pitchFamily="34" charset="0"/>
              </a:rPr>
              <a:t> vehicula </a:t>
            </a:r>
            <a:r>
              <a:rPr lang="es-ES" sz="3100" dirty="0" err="1">
                <a:solidFill>
                  <a:schemeClr val="dk1"/>
                </a:solidFill>
                <a:latin typeface="+mj-lt"/>
                <a:ea typeface="Calibri"/>
                <a:cs typeface="Arial" panose="020B0604020202020204" pitchFamily="34" charset="0"/>
              </a:rPr>
              <a:t>laoreet</a:t>
            </a:r>
            <a:r>
              <a:rPr lang="es-ES" sz="3100" dirty="0">
                <a:solidFill>
                  <a:schemeClr val="dk1"/>
                </a:solidFill>
                <a:latin typeface="+mj-lt"/>
                <a:ea typeface="Calibri"/>
                <a:cs typeface="Arial" panose="020B0604020202020204" pitchFamily="34" charset="0"/>
              </a:rPr>
              <a:t> id </a:t>
            </a:r>
            <a:r>
              <a:rPr lang="es-ES" sz="3100" dirty="0" err="1">
                <a:solidFill>
                  <a:schemeClr val="dk1"/>
                </a:solidFill>
                <a:latin typeface="+mj-lt"/>
                <a:ea typeface="Calibri"/>
                <a:cs typeface="Arial" panose="020B0604020202020204" pitchFamily="34" charset="0"/>
              </a:rPr>
              <a:t>viverra</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suscipit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nisl</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mattis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sollicitudin</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velit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Sapien</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primis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facilisi</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metus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himenaeos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senectus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potenti</a:t>
            </a:r>
            <a:r>
              <a:rPr lang="es-ES" sz="3100" dirty="0">
                <a:solidFill>
                  <a:schemeClr val="dk1"/>
                </a:solidFill>
                <a:latin typeface="+mj-lt"/>
                <a:ea typeface="Calibri"/>
                <a:cs typeface="Arial" panose="020B0604020202020204" pitchFamily="34" charset="0"/>
              </a:rPr>
              <a:t> at, </a:t>
            </a:r>
            <a:r>
              <a:rPr lang="es-ES" sz="3100" dirty="0" err="1">
                <a:solidFill>
                  <a:schemeClr val="dk1"/>
                </a:solidFill>
                <a:latin typeface="+mj-lt"/>
                <a:ea typeface="Calibri"/>
                <a:cs typeface="Arial" panose="020B0604020202020204" pitchFamily="34" charset="0"/>
              </a:rPr>
              <a:t>fringilla</a:t>
            </a:r>
            <a:r>
              <a:rPr lang="es-ES" sz="3100" dirty="0">
                <a:solidFill>
                  <a:schemeClr val="dk1"/>
                </a:solidFill>
                <a:latin typeface="+mj-lt"/>
                <a:ea typeface="Calibri"/>
                <a:cs typeface="Arial" panose="020B0604020202020204" pitchFamily="34" charset="0"/>
              </a:rPr>
              <a:t> porta </a:t>
            </a:r>
            <a:r>
              <a:rPr lang="es-ES" sz="3100" dirty="0" err="1">
                <a:solidFill>
                  <a:schemeClr val="dk1"/>
                </a:solidFill>
                <a:latin typeface="+mj-lt"/>
                <a:ea typeface="Calibri"/>
                <a:cs typeface="Arial" panose="020B0604020202020204" pitchFamily="34" charset="0"/>
              </a:rPr>
              <a:t>blandit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inceptos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lobortis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viverra</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massa</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dapibus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habitasse</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vel</a:t>
            </a:r>
            <a:r>
              <a:rPr lang="es-ES" sz="3100" dirty="0">
                <a:solidFill>
                  <a:schemeClr val="dk1"/>
                </a:solidFill>
                <a:latin typeface="+mj-lt"/>
                <a:ea typeface="Calibri"/>
                <a:cs typeface="Arial" panose="020B0604020202020204" pitchFamily="34" charset="0"/>
              </a:rPr>
              <a:t> cum </a:t>
            </a:r>
            <a:r>
              <a:rPr lang="es-ES" sz="3100" dirty="0" err="1">
                <a:solidFill>
                  <a:schemeClr val="dk1"/>
                </a:solidFill>
                <a:latin typeface="+mj-lt"/>
                <a:ea typeface="Calibri"/>
                <a:cs typeface="Arial" panose="020B0604020202020204" pitchFamily="34" charset="0"/>
              </a:rPr>
              <a:t>curae</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Ultricies</a:t>
            </a:r>
            <a:r>
              <a:rPr lang="es-ES" sz="3100" dirty="0">
                <a:solidFill>
                  <a:schemeClr val="dk1"/>
                </a:solidFill>
                <a:latin typeface="+mj-lt"/>
                <a:ea typeface="Calibri"/>
                <a:cs typeface="Arial" panose="020B0604020202020204" pitchFamily="34" charset="0"/>
              </a:rPr>
              <a:t> mus </a:t>
            </a:r>
            <a:r>
              <a:rPr lang="es-ES" sz="3100" dirty="0" err="1">
                <a:solidFill>
                  <a:schemeClr val="dk1"/>
                </a:solidFill>
                <a:latin typeface="+mj-lt"/>
                <a:ea typeface="Calibri"/>
                <a:cs typeface="Arial" panose="020B0604020202020204" pitchFamily="34" charset="0"/>
              </a:rPr>
              <a:t>porttitor</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ligula</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malesuada</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consequat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enim</a:t>
            </a:r>
            <a:r>
              <a:rPr lang="es-ES" sz="3100" dirty="0">
                <a:solidFill>
                  <a:schemeClr val="dk1"/>
                </a:solidFill>
                <a:latin typeface="+mj-lt"/>
                <a:ea typeface="Calibri"/>
                <a:cs typeface="Arial" panose="020B0604020202020204" pitchFamily="34" charset="0"/>
              </a:rPr>
              <a:t> id </a:t>
            </a:r>
            <a:r>
              <a:rPr lang="es-ES" sz="3100" dirty="0" err="1">
                <a:solidFill>
                  <a:schemeClr val="dk1"/>
                </a:solidFill>
                <a:latin typeface="+mj-lt"/>
                <a:ea typeface="Calibri"/>
                <a:cs typeface="Arial" panose="020B0604020202020204" pitchFamily="34" charset="0"/>
              </a:rPr>
              <a:t>pellentesque</a:t>
            </a:r>
            <a:r>
              <a:rPr lang="es-ES" sz="3100" dirty="0">
                <a:solidFill>
                  <a:schemeClr val="dk1"/>
                </a:solidFill>
                <a:latin typeface="+mj-lt"/>
                <a:ea typeface="Calibri"/>
                <a:cs typeface="Arial" panose="020B0604020202020204" pitchFamily="34" charset="0"/>
              </a:rPr>
              <a:t> nunc </a:t>
            </a:r>
            <a:r>
              <a:rPr lang="es-ES" sz="3100" dirty="0" err="1">
                <a:solidFill>
                  <a:schemeClr val="dk1"/>
                </a:solidFill>
                <a:latin typeface="+mj-lt"/>
                <a:ea typeface="Calibri"/>
                <a:cs typeface="Arial" panose="020B0604020202020204" pitchFamily="34" charset="0"/>
              </a:rPr>
              <a:t>nisi</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massa</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laoreet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pretium</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congue</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fermentum</a:t>
            </a:r>
            <a:r>
              <a:rPr lang="es-ES" sz="3100" dirty="0" smtClean="0">
                <a:solidFill>
                  <a:schemeClr val="dk1"/>
                </a:solidFill>
                <a:latin typeface="+mj-lt"/>
                <a:ea typeface="Calibri"/>
                <a:cs typeface="Arial" panose="020B0604020202020204" pitchFamily="34" charset="0"/>
              </a:rPr>
              <a:t>.</a:t>
            </a:r>
            <a:endParaRPr lang="es-MX" sz="3100" dirty="0">
              <a:solidFill>
                <a:schemeClr val="dk1"/>
              </a:solidFill>
              <a:latin typeface="+mj-lt"/>
              <a:ea typeface="Calibri"/>
              <a:cs typeface="Arial" panose="020B0604020202020204" pitchFamily="34" charset="0"/>
            </a:endParaRPr>
          </a:p>
        </p:txBody>
      </p:sp>
      <p:sp>
        <p:nvSpPr>
          <p:cNvPr id="5" name="Rectángulo 4"/>
          <p:cNvSpPr/>
          <p:nvPr/>
        </p:nvSpPr>
        <p:spPr>
          <a:xfrm>
            <a:off x="2262754" y="29275230"/>
            <a:ext cx="14012693" cy="4124206"/>
          </a:xfrm>
          <a:prstGeom prst="rect">
            <a:avLst/>
          </a:prstGeom>
        </p:spPr>
        <p:txBody>
          <a:bodyPr wrap="square">
            <a:spAutoFit/>
          </a:bodyPr>
          <a:lstStyle/>
          <a:p>
            <a:r>
              <a:rPr lang="es-ES" sz="3100" b="1" dirty="0" smtClean="0">
                <a:solidFill>
                  <a:schemeClr val="dk1"/>
                </a:solidFill>
                <a:latin typeface="+mj-lt"/>
                <a:ea typeface="Calibri"/>
                <a:cs typeface="Arial" panose="020B0604020202020204" pitchFamily="34" charset="0"/>
              </a:rPr>
              <a:t>RESULTADOS Y DISCUSIÓN</a:t>
            </a:r>
          </a:p>
          <a:p>
            <a:endParaRPr lang="es-ES" sz="3100" dirty="0">
              <a:solidFill>
                <a:schemeClr val="dk1"/>
              </a:solidFill>
              <a:latin typeface="+mj-lt"/>
              <a:ea typeface="Calibri"/>
              <a:cs typeface="Arial" panose="020B0604020202020204" pitchFamily="34" charset="0"/>
            </a:endParaRPr>
          </a:p>
          <a:p>
            <a:pPr algn="just"/>
            <a:r>
              <a:rPr lang="es-MX" sz="3100" dirty="0">
                <a:solidFill>
                  <a:schemeClr val="dk1"/>
                </a:solidFill>
                <a:latin typeface="+mj-lt"/>
                <a:ea typeface="Calibri"/>
                <a:cs typeface="Arial" panose="020B0604020202020204" pitchFamily="34" charset="0"/>
              </a:rPr>
              <a:t>Arial 10 </a:t>
            </a:r>
            <a:r>
              <a:rPr lang="es-MX" sz="3100" dirty="0" err="1">
                <a:solidFill>
                  <a:schemeClr val="dk1"/>
                </a:solidFill>
                <a:latin typeface="+mj-lt"/>
                <a:ea typeface="Calibri"/>
                <a:cs typeface="Arial" panose="020B0604020202020204" pitchFamily="34" charset="0"/>
              </a:rPr>
              <a:t>Lorem</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ipsum</a:t>
            </a:r>
            <a:r>
              <a:rPr lang="es-MX" sz="3100" dirty="0">
                <a:solidFill>
                  <a:schemeClr val="dk1"/>
                </a:solidFill>
                <a:latin typeface="+mj-lt"/>
                <a:ea typeface="Calibri"/>
                <a:cs typeface="Arial" panose="020B0604020202020204" pitchFamily="34" charset="0"/>
              </a:rPr>
              <a:t> dolor </a:t>
            </a:r>
            <a:r>
              <a:rPr lang="es-MX" sz="3100" dirty="0" err="1">
                <a:solidFill>
                  <a:schemeClr val="dk1"/>
                </a:solidFill>
                <a:latin typeface="+mj-lt"/>
                <a:ea typeface="Calibri"/>
                <a:cs typeface="Arial" panose="020B0604020202020204" pitchFamily="34" charset="0"/>
              </a:rPr>
              <a:t>sit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amet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consectetur</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adipiscing</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elit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lacus</a:t>
            </a:r>
            <a:r>
              <a:rPr lang="es-MX" sz="3100" dirty="0">
                <a:solidFill>
                  <a:schemeClr val="dk1"/>
                </a:solidFill>
                <a:latin typeface="+mj-lt"/>
                <a:ea typeface="Calibri"/>
                <a:cs typeface="Arial" panose="020B0604020202020204" pitchFamily="34" charset="0"/>
              </a:rPr>
              <a:t> vehicula </a:t>
            </a:r>
            <a:r>
              <a:rPr lang="es-MX" sz="3100" dirty="0" err="1">
                <a:solidFill>
                  <a:schemeClr val="dk1"/>
                </a:solidFill>
                <a:latin typeface="+mj-lt"/>
                <a:ea typeface="Calibri"/>
                <a:cs typeface="Arial" panose="020B0604020202020204" pitchFamily="34" charset="0"/>
              </a:rPr>
              <a:t>laoreet</a:t>
            </a:r>
            <a:r>
              <a:rPr lang="es-MX" sz="3100" dirty="0">
                <a:solidFill>
                  <a:schemeClr val="dk1"/>
                </a:solidFill>
                <a:latin typeface="+mj-lt"/>
                <a:ea typeface="Calibri"/>
                <a:cs typeface="Arial" panose="020B0604020202020204" pitchFamily="34" charset="0"/>
              </a:rPr>
              <a:t> id </a:t>
            </a:r>
            <a:r>
              <a:rPr lang="es-MX" sz="3100" dirty="0" err="1">
                <a:solidFill>
                  <a:schemeClr val="dk1"/>
                </a:solidFill>
                <a:latin typeface="+mj-lt"/>
                <a:ea typeface="Calibri"/>
                <a:cs typeface="Arial" panose="020B0604020202020204" pitchFamily="34" charset="0"/>
              </a:rPr>
              <a:t>viverra</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suscipit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nisl</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mattis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sollicitudin</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velit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Sapien</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primis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facilisi</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metus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himenaeos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senectus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potenti</a:t>
            </a:r>
            <a:r>
              <a:rPr lang="es-MX" sz="3100" dirty="0">
                <a:solidFill>
                  <a:schemeClr val="dk1"/>
                </a:solidFill>
                <a:latin typeface="+mj-lt"/>
                <a:ea typeface="Calibri"/>
                <a:cs typeface="Arial" panose="020B0604020202020204" pitchFamily="34" charset="0"/>
              </a:rPr>
              <a:t> at, </a:t>
            </a:r>
            <a:r>
              <a:rPr lang="es-MX" sz="3100" dirty="0" err="1">
                <a:solidFill>
                  <a:schemeClr val="dk1"/>
                </a:solidFill>
                <a:latin typeface="+mj-lt"/>
                <a:ea typeface="Calibri"/>
                <a:cs typeface="Arial" panose="020B0604020202020204" pitchFamily="34" charset="0"/>
              </a:rPr>
              <a:t>fringilla</a:t>
            </a:r>
            <a:r>
              <a:rPr lang="es-MX" sz="3100" dirty="0">
                <a:solidFill>
                  <a:schemeClr val="dk1"/>
                </a:solidFill>
                <a:latin typeface="+mj-lt"/>
                <a:ea typeface="Calibri"/>
                <a:cs typeface="Arial" panose="020B0604020202020204" pitchFamily="34" charset="0"/>
              </a:rPr>
              <a:t> porta </a:t>
            </a:r>
            <a:r>
              <a:rPr lang="es-MX" sz="3100" dirty="0" err="1">
                <a:solidFill>
                  <a:schemeClr val="dk1"/>
                </a:solidFill>
                <a:latin typeface="+mj-lt"/>
                <a:ea typeface="Calibri"/>
                <a:cs typeface="Arial" panose="020B0604020202020204" pitchFamily="34" charset="0"/>
              </a:rPr>
              <a:t>blandit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inceptos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lobortis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viverra</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massa</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dapibus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habitasse</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vel</a:t>
            </a:r>
            <a:r>
              <a:rPr lang="es-MX" sz="3100" dirty="0">
                <a:solidFill>
                  <a:schemeClr val="dk1"/>
                </a:solidFill>
                <a:latin typeface="+mj-lt"/>
                <a:ea typeface="Calibri"/>
                <a:cs typeface="Arial" panose="020B0604020202020204" pitchFamily="34" charset="0"/>
              </a:rPr>
              <a:t> cum </a:t>
            </a:r>
            <a:r>
              <a:rPr lang="es-MX" sz="3100" dirty="0" err="1">
                <a:solidFill>
                  <a:schemeClr val="dk1"/>
                </a:solidFill>
                <a:latin typeface="+mj-lt"/>
                <a:ea typeface="Calibri"/>
                <a:cs typeface="Arial" panose="020B0604020202020204" pitchFamily="34" charset="0"/>
              </a:rPr>
              <a:t>curae</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Ultricies</a:t>
            </a:r>
            <a:r>
              <a:rPr lang="es-MX" sz="3100" dirty="0">
                <a:solidFill>
                  <a:schemeClr val="dk1"/>
                </a:solidFill>
                <a:latin typeface="+mj-lt"/>
                <a:ea typeface="Calibri"/>
                <a:cs typeface="Arial" panose="020B0604020202020204" pitchFamily="34" charset="0"/>
              </a:rPr>
              <a:t> mus </a:t>
            </a:r>
            <a:r>
              <a:rPr lang="es-MX" sz="3100" dirty="0" err="1">
                <a:solidFill>
                  <a:schemeClr val="dk1"/>
                </a:solidFill>
                <a:latin typeface="+mj-lt"/>
                <a:ea typeface="Calibri"/>
                <a:cs typeface="Arial" panose="020B0604020202020204" pitchFamily="34" charset="0"/>
              </a:rPr>
              <a:t>porttitor</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ligula</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malesuada</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consequat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enim</a:t>
            </a:r>
            <a:r>
              <a:rPr lang="es-MX" sz="3100" dirty="0">
                <a:solidFill>
                  <a:schemeClr val="dk1"/>
                </a:solidFill>
                <a:latin typeface="+mj-lt"/>
                <a:ea typeface="Calibri"/>
                <a:cs typeface="Arial" panose="020B0604020202020204" pitchFamily="34" charset="0"/>
              </a:rPr>
              <a:t> id </a:t>
            </a:r>
            <a:r>
              <a:rPr lang="es-MX" sz="3100" dirty="0" err="1">
                <a:solidFill>
                  <a:schemeClr val="dk1"/>
                </a:solidFill>
                <a:latin typeface="+mj-lt"/>
                <a:ea typeface="Calibri"/>
                <a:cs typeface="Arial" panose="020B0604020202020204" pitchFamily="34" charset="0"/>
              </a:rPr>
              <a:t>pellentesque</a:t>
            </a:r>
            <a:r>
              <a:rPr lang="es-MX" sz="3100" dirty="0">
                <a:solidFill>
                  <a:schemeClr val="dk1"/>
                </a:solidFill>
                <a:latin typeface="+mj-lt"/>
                <a:ea typeface="Calibri"/>
                <a:cs typeface="Arial" panose="020B0604020202020204" pitchFamily="34" charset="0"/>
              </a:rPr>
              <a:t> nunc </a:t>
            </a:r>
            <a:r>
              <a:rPr lang="es-MX" sz="3100" dirty="0" err="1">
                <a:solidFill>
                  <a:schemeClr val="dk1"/>
                </a:solidFill>
                <a:latin typeface="+mj-lt"/>
                <a:ea typeface="Calibri"/>
                <a:cs typeface="Arial" panose="020B0604020202020204" pitchFamily="34" charset="0"/>
              </a:rPr>
              <a:t>nisi</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massa</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laoreet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pretium</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congue</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fermentum</a:t>
            </a:r>
            <a:r>
              <a:rPr lang="es-MX" sz="3100" dirty="0">
                <a:solidFill>
                  <a:schemeClr val="dk1"/>
                </a:solidFill>
                <a:latin typeface="+mj-lt"/>
                <a:ea typeface="Calibri"/>
                <a:cs typeface="Arial" panose="020B0604020202020204" pitchFamily="34" charset="0"/>
              </a:rPr>
              <a:t>.</a:t>
            </a:r>
          </a:p>
          <a:p>
            <a:endParaRPr lang="es-MX" dirty="0"/>
          </a:p>
        </p:txBody>
      </p:sp>
      <p:sp>
        <p:nvSpPr>
          <p:cNvPr id="17" name="Subtítulo 2">
            <a:extLst>
              <a:ext uri="{FF2B5EF4-FFF2-40B4-BE49-F238E27FC236}">
                <a16:creationId xmlns:a16="http://schemas.microsoft.com/office/drawing/2014/main" id="{04C088DA-957F-A045-AD11-1660F2938651}"/>
              </a:ext>
            </a:extLst>
          </p:cNvPr>
          <p:cNvSpPr txBox="1">
            <a:spLocks/>
          </p:cNvSpPr>
          <p:nvPr/>
        </p:nvSpPr>
        <p:spPr>
          <a:xfrm>
            <a:off x="17155368" y="29780613"/>
            <a:ext cx="13064560" cy="3169114"/>
          </a:xfrm>
          <a:prstGeom prst="rect">
            <a:avLst/>
          </a:prstGeom>
        </p:spPr>
        <p:txBody>
          <a:bodyPr vert="horz" lIns="91440" tIns="45720" rIns="91440" bIns="45720" rtlCol="0">
            <a:normAutofit/>
          </a:bodyPr>
          <a:lstStyle>
            <a:lvl1pPr marL="0" indent="0" algn="ctr" defTabSz="3239902" rtl="0" eaLnBrk="1" latinLnBrk="0" hangingPunct="1">
              <a:lnSpc>
                <a:spcPct val="90000"/>
              </a:lnSpc>
              <a:spcBef>
                <a:spcPts val="3543"/>
              </a:spcBef>
              <a:buFont typeface="Arial" panose="020B0604020202020204" pitchFamily="34" charset="0"/>
              <a:buNone/>
              <a:defRPr sz="8504" kern="1200">
                <a:solidFill>
                  <a:schemeClr val="tx1"/>
                </a:solidFill>
                <a:latin typeface="+mn-lt"/>
                <a:ea typeface="+mn-ea"/>
                <a:cs typeface="+mn-cs"/>
              </a:defRPr>
            </a:lvl1pPr>
            <a:lvl2pPr marL="1619951" indent="0" algn="ctr" defTabSz="3239902" rtl="0" eaLnBrk="1" latinLnBrk="0" hangingPunct="1">
              <a:lnSpc>
                <a:spcPct val="90000"/>
              </a:lnSpc>
              <a:spcBef>
                <a:spcPts val="1772"/>
              </a:spcBef>
              <a:buFont typeface="Arial" panose="020B0604020202020204" pitchFamily="34" charset="0"/>
              <a:buNone/>
              <a:defRPr sz="7086" kern="1200">
                <a:solidFill>
                  <a:schemeClr val="tx1"/>
                </a:solidFill>
                <a:latin typeface="+mn-lt"/>
                <a:ea typeface="+mn-ea"/>
                <a:cs typeface="+mn-cs"/>
              </a:defRPr>
            </a:lvl2pPr>
            <a:lvl3pPr marL="3239902" indent="0" algn="ctr" defTabSz="3239902" rtl="0" eaLnBrk="1" latinLnBrk="0" hangingPunct="1">
              <a:lnSpc>
                <a:spcPct val="90000"/>
              </a:lnSpc>
              <a:spcBef>
                <a:spcPts val="1772"/>
              </a:spcBef>
              <a:buFont typeface="Arial" panose="020B0604020202020204" pitchFamily="34" charset="0"/>
              <a:buNone/>
              <a:defRPr sz="6378" kern="1200">
                <a:solidFill>
                  <a:schemeClr val="tx1"/>
                </a:solidFill>
                <a:latin typeface="+mn-lt"/>
                <a:ea typeface="+mn-ea"/>
                <a:cs typeface="+mn-cs"/>
              </a:defRPr>
            </a:lvl3pPr>
            <a:lvl4pPr marL="4859853"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4pPr>
            <a:lvl5pPr marL="6479804"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5pPr>
            <a:lvl6pPr marL="8099755"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6pPr>
            <a:lvl7pPr marL="9719706"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7pPr>
            <a:lvl8pPr marL="11339657"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8pPr>
            <a:lvl9pPr marL="12959608"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9pPr>
          </a:lstStyle>
          <a:p>
            <a:pPr algn="just"/>
            <a:r>
              <a:rPr lang="es-ES" sz="3100" b="1" dirty="0" smtClean="0">
                <a:solidFill>
                  <a:schemeClr val="dk1"/>
                </a:solidFill>
                <a:latin typeface="+mj-lt"/>
                <a:ea typeface="Calibri"/>
                <a:cs typeface="Arial" panose="020B0604020202020204" pitchFamily="34" charset="0"/>
              </a:rPr>
              <a:t>AGRADECIMIENTOS Y FUENTE FINANCIADORA</a:t>
            </a:r>
          </a:p>
          <a:p>
            <a:pPr algn="just" fontAlgn="base"/>
            <a:r>
              <a:rPr lang="es-MX" sz="3100" dirty="0" smtClean="0">
                <a:solidFill>
                  <a:schemeClr val="dk1"/>
                </a:solidFill>
                <a:ea typeface="Calibri"/>
                <a:cs typeface="Arial" panose="020B0604020202020204" pitchFamily="34" charset="0"/>
              </a:rPr>
              <a:t>Arial </a:t>
            </a:r>
            <a:r>
              <a:rPr lang="es-MX" sz="3100" dirty="0">
                <a:solidFill>
                  <a:schemeClr val="dk1"/>
                </a:solidFill>
                <a:ea typeface="Calibri"/>
                <a:cs typeface="Arial" panose="020B0604020202020204" pitchFamily="34" charset="0"/>
              </a:rPr>
              <a:t>10 </a:t>
            </a:r>
            <a:r>
              <a:rPr lang="es-MX" sz="3100" dirty="0" err="1" smtClean="0">
                <a:solidFill>
                  <a:schemeClr val="dk1"/>
                </a:solidFill>
                <a:latin typeface="+mj-lt"/>
                <a:ea typeface="Calibri"/>
                <a:cs typeface="Arial" panose="020B0604020202020204" pitchFamily="34" charset="0"/>
              </a:rPr>
              <a:t>Lorem</a:t>
            </a:r>
            <a:r>
              <a:rPr lang="es-MX" sz="3100" dirty="0" smtClean="0">
                <a:solidFill>
                  <a:schemeClr val="dk1"/>
                </a:solidFill>
                <a:latin typeface="+mj-lt"/>
                <a:ea typeface="Calibri"/>
                <a:cs typeface="Arial" panose="020B0604020202020204" pitchFamily="34" charset="0"/>
              </a:rPr>
              <a:t> </a:t>
            </a:r>
            <a:r>
              <a:rPr lang="es-MX" sz="3100" dirty="0">
                <a:solidFill>
                  <a:schemeClr val="dk1"/>
                </a:solidFill>
                <a:latin typeface="+mj-lt"/>
                <a:ea typeface="Calibri"/>
                <a:cs typeface="Arial" panose="020B0604020202020204" pitchFamily="34" charset="0"/>
              </a:rPr>
              <a:t>ipsum dolor sit amet consectetur adipiscing elit massa sapien purus fringilla arcu, rutrum egestas natoque cum lacinia porta posuere malesuada nisl aenean tellus. Varius ultrices fames vel egestas nibh cursus tempus primis, id posuere dis class nunc commodo nisl lacinia, orci natoque metus scelerisque ultricies hendrerit penatibus. </a:t>
            </a: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8701" y="39658437"/>
            <a:ext cx="30672000" cy="255958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687</Words>
  <Application>Microsoft Office PowerPoint</Application>
  <PresentationFormat>Personalizado</PresentationFormat>
  <Paragraphs>35</Paragraphs>
  <Slides>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Calibri</vt:lpstr>
      <vt:lpstr>Montserrat</vt:lpstr>
      <vt:lpstr>Arial Black</vt:lpstr>
      <vt:lpstr>Arial</vt:lpstr>
      <vt:lpstr>Tema de Office</vt:lpstr>
      <vt:lpstr>TÍTULO Autores Nombre (s), apellido paterno y apellido materno Instituciones Correo electrónico del responsable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DIRECCION DE PROMOCION Y DIVULGACION</dc:creator>
  <cp:lastModifiedBy>CORONA GONZALEZ NOEMI ALEJANDRA</cp:lastModifiedBy>
  <cp:revision>16</cp:revision>
  <dcterms:created xsi:type="dcterms:W3CDTF">2021-05-20T21:37:05Z</dcterms:created>
  <dcterms:modified xsi:type="dcterms:W3CDTF">2022-04-11T17:44:08Z</dcterms:modified>
</cp:coreProperties>
</file>